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ubik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Rubik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jkn7jM5MTZZAo6CWM6zrxL1Dqs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ubikLight-bold.fntdata"/><Relationship Id="rId45" Type="http://schemas.openxmlformats.org/officeDocument/2006/relationships/font" Target="fonts/Rubik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Light-boldItalic.fntdata"/><Relationship Id="rId47" Type="http://schemas.openxmlformats.org/officeDocument/2006/relationships/font" Target="fonts/RubikLight-italic.fntdata"/><Relationship Id="rId49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Rubik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55" Type="http://schemas.openxmlformats.org/officeDocument/2006/relationships/font" Target="fonts/Rubik-italic.fntdata"/><Relationship Id="rId10" Type="http://schemas.openxmlformats.org/officeDocument/2006/relationships/slide" Target="slides/slide6.xml"/><Relationship Id="rId54" Type="http://schemas.openxmlformats.org/officeDocument/2006/relationships/font" Target="fonts/Rubik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82ace91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d82ace91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729d5760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d729d5760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d729d5760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gd729d5760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6" name="Google Shape;149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3" name="Google Shape;15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0" name="Google Shape;151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7" name="Google Shape;151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4" name="Google Shape;152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1" name="Google Shape;153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8" name="Google Shape;153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d14423a9e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5" name="Google Shape;1545;gd14423a9e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1f4d4bc8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f1f4d4bc8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729d5760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gd729d5760f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671334" y="3149525"/>
            <a:ext cx="3972856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▫︎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-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type="title"/>
          </p:nvPr>
        </p:nvSpPr>
        <p:spPr>
          <a:xfrm>
            <a:off x="671334" y="1545327"/>
            <a:ext cx="3972856" cy="13469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  <a:defRPr b="0" sz="3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>
  <p:cSld name="Big Messag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82ace91b7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gd82ace91b7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8" name="Google Shape;3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9" name="Google Shape;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0" name="Google Shape;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7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1" name="Google Shape;5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3" name="Google Shape;5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4" name="Google Shape;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1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/>
        </p:nvSpPr>
        <p:spPr>
          <a:xfrm>
            <a:off x="8123300" y="4907179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3"/>
          <p:cNvSpPr txBox="1"/>
          <p:nvPr/>
        </p:nvSpPr>
        <p:spPr>
          <a:xfrm>
            <a:off x="3828449" y="4890125"/>
            <a:ext cx="1487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82ace91b7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pic>
        <p:nvPicPr>
          <p:cNvPr descr="Picture 4" id="577" name="Google Shape;577;gd82ace91b7_0_0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9"/>
          <p:cNvSpPr txBox="1"/>
          <p:nvPr>
            <p:ph idx="1" type="body"/>
          </p:nvPr>
        </p:nvSpPr>
        <p:spPr>
          <a:xfrm>
            <a:off x="221700" y="1244350"/>
            <a:ext cx="25869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lt1"/>
                </a:solidFill>
              </a:rPr>
              <a:t>Types of Alerts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Deadman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Alerts are defined 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base query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 criteria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condition mapping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icture 4" id="584" name="Google Shape;5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endParaRPr/>
          </a:p>
        </p:txBody>
      </p:sp>
      <p:sp>
        <p:nvSpPr>
          <p:cNvPr id="590" name="Google Shape;590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91" name="Google Shape;591;p10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7" cy="2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596" name="Google Shape;596;p11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6" cy="25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r>
              <a:rPr b="0" lang="en-U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Checks</a:t>
            </a:r>
            <a:endParaRPr/>
          </a:p>
        </p:txBody>
      </p:sp>
      <p:sp>
        <p:nvSpPr>
          <p:cNvPr id="598" name="Google Shape;598;p11"/>
          <p:cNvSpPr/>
          <p:nvPr/>
        </p:nvSpPr>
        <p:spPr>
          <a:xfrm>
            <a:off x="684175" y="1828526"/>
            <a:ext cx="2782800" cy="2070300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7367601" y="3273414"/>
            <a:ext cx="1112826" cy="31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/>
          <p:nvPr/>
        </p:nvSpPr>
        <p:spPr>
          <a:xfrm rot="10800000">
            <a:off x="7244970" y="3642746"/>
            <a:ext cx="1170402" cy="407187"/>
          </a:xfrm>
          <a:custGeom>
            <a:rect b="b" l="l" r="r" t="t"/>
            <a:pathLst>
              <a:path extrusionOk="0" h="20813" w="21600">
                <a:moveTo>
                  <a:pt x="0" y="19106"/>
                </a:moveTo>
                <a:cubicBezTo>
                  <a:pt x="6297" y="20313"/>
                  <a:pt x="12594" y="21520"/>
                  <a:pt x="13739" y="20313"/>
                </a:cubicBezTo>
                <a:cubicBezTo>
                  <a:pt x="14883" y="19106"/>
                  <a:pt x="6964" y="14261"/>
                  <a:pt x="6869" y="11864"/>
                </a:cubicBezTo>
                <a:cubicBezTo>
                  <a:pt x="6775" y="9468"/>
                  <a:pt x="11084" y="11767"/>
                  <a:pt x="13172" y="5933"/>
                </a:cubicBezTo>
                <a:cubicBezTo>
                  <a:pt x="15259" y="100"/>
                  <a:pt x="18785" y="-80"/>
                  <a:pt x="21600" y="1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2"/>
          <p:cNvSpPr/>
          <p:nvPr/>
        </p:nvSpPr>
        <p:spPr>
          <a:xfrm>
            <a:off x="6931366" y="3516924"/>
            <a:ext cx="267909" cy="10582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594"/>
                  <a:pt x="10800" y="1328"/>
                </a:cubicBezTo>
                <a:lnTo>
                  <a:pt x="10800" y="9472"/>
                </a:lnTo>
                <a:cubicBezTo>
                  <a:pt x="10800" y="10206"/>
                  <a:pt x="15635" y="10800"/>
                  <a:pt x="21600" y="10800"/>
                </a:cubicBezTo>
                <a:cubicBezTo>
                  <a:pt x="15635" y="10800"/>
                  <a:pt x="10800" y="11394"/>
                  <a:pt x="10800" y="12128"/>
                </a:cubicBezTo>
                <a:lnTo>
                  <a:pt x="10800" y="20272"/>
                </a:lnTo>
                <a:cubicBezTo>
                  <a:pt x="10800" y="2100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3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4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4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 txBox="1"/>
          <p:nvPr/>
        </p:nvSpPr>
        <p:spPr>
          <a:xfrm>
            <a:off x="7119048" y="3898305"/>
            <a:ext cx="1801877" cy="54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6931366" y="2622841"/>
            <a:ext cx="311889" cy="20126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364"/>
                  <a:pt x="10800" y="813"/>
                </a:cubicBezTo>
                <a:lnTo>
                  <a:pt x="10800" y="9987"/>
                </a:lnTo>
                <a:cubicBezTo>
                  <a:pt x="10800" y="10436"/>
                  <a:pt x="15635" y="10800"/>
                  <a:pt x="21600" y="10800"/>
                </a:cubicBezTo>
                <a:cubicBezTo>
                  <a:pt x="15635" y="10800"/>
                  <a:pt x="10800" y="11164"/>
                  <a:pt x="10800" y="11613"/>
                </a:cubicBezTo>
                <a:lnTo>
                  <a:pt x="10800" y="20787"/>
                </a:lnTo>
                <a:cubicBezTo>
                  <a:pt x="10800" y="2123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7266348" y="3603937"/>
            <a:ext cx="1435390" cy="340521"/>
          </a:xfrm>
          <a:custGeom>
            <a:rect b="b" l="l" r="r" t="t"/>
            <a:pathLst>
              <a:path extrusionOk="0" h="19862" w="20563">
                <a:moveTo>
                  <a:pt x="9091" y="19755"/>
                </a:moveTo>
                <a:cubicBezTo>
                  <a:pt x="16959" y="20775"/>
                  <a:pt x="19108" y="14236"/>
                  <a:pt x="20354" y="11747"/>
                </a:cubicBezTo>
                <a:cubicBezTo>
                  <a:pt x="21600" y="9258"/>
                  <a:pt x="16877" y="6251"/>
                  <a:pt x="16569" y="4819"/>
                </a:cubicBezTo>
                <a:cubicBezTo>
                  <a:pt x="16260" y="3388"/>
                  <a:pt x="18583" y="2312"/>
                  <a:pt x="18503" y="3157"/>
                </a:cubicBezTo>
                <a:cubicBezTo>
                  <a:pt x="18423" y="4001"/>
                  <a:pt x="17227" y="10315"/>
                  <a:pt x="16089" y="9887"/>
                </a:cubicBezTo>
                <a:cubicBezTo>
                  <a:pt x="14950" y="9458"/>
                  <a:pt x="14353" y="1992"/>
                  <a:pt x="11672" y="584"/>
                </a:cubicBezTo>
                <a:cubicBezTo>
                  <a:pt x="8990" y="-825"/>
                  <a:pt x="1853" y="659"/>
                  <a:pt x="0" y="143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1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37" name="Google Shape;6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14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p1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5" name="Google Shape;6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45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5"/>
          <p:cNvSpPr/>
          <p:nvPr/>
        </p:nvSpPr>
        <p:spPr>
          <a:xfrm>
            <a:off x="5226946" y="1601125"/>
            <a:ext cx="1745672" cy="1740162"/>
          </a:xfrm>
          <a:prstGeom prst="rect">
            <a:avLst/>
          </a:prstGeom>
          <a:noFill/>
          <a:ln cap="flat" cmpd="sng" w="254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2" id="654" name="Google Shape;6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5"/>
          <p:cNvSpPr txBox="1"/>
          <p:nvPr>
            <p:ph type="title"/>
          </p:nvPr>
        </p:nvSpPr>
        <p:spPr>
          <a:xfrm>
            <a:off x="46785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</a:t>
            </a:r>
            <a:endParaRPr/>
          </a:p>
        </p:txBody>
      </p:sp>
      <p:sp>
        <p:nvSpPr>
          <p:cNvPr id="657" name="Google Shape;657;p1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5"/>
          <p:cNvSpPr/>
          <p:nvPr/>
        </p:nvSpPr>
        <p:spPr>
          <a:xfrm>
            <a:off x="5345083" y="1244338"/>
            <a:ext cx="1745672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5"/>
          <p:cNvSpPr/>
          <p:nvPr/>
        </p:nvSpPr>
        <p:spPr>
          <a:xfrm>
            <a:off x="252875" y="172525"/>
            <a:ext cx="8673600" cy="4547700"/>
          </a:xfrm>
          <a:prstGeom prst="rect">
            <a:avLst/>
          </a:prstGeom>
          <a:solidFill>
            <a:srgbClr val="000000">
              <a:alpha val="51372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9" id="660" name="Google Shape;6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871" y="762523"/>
            <a:ext cx="4529885" cy="38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65" name="Google Shape;6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1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p1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73" name="Google Shape;6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4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6" name="Google Shape;676;p4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682" name="Google Shape;6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7"/>
          <p:cNvSpPr txBox="1"/>
          <p:nvPr>
            <p:ph type="title"/>
          </p:nvPr>
        </p:nvSpPr>
        <p:spPr>
          <a:xfrm>
            <a:off x="46780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 </a:t>
            </a:r>
            <a:endParaRPr/>
          </a:p>
        </p:txBody>
      </p:sp>
      <p:sp>
        <p:nvSpPr>
          <p:cNvPr id="685" name="Google Shape;685;p1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252875" y="319625"/>
            <a:ext cx="8673600" cy="4439700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688" name="Google Shape;6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425" y="334287"/>
            <a:ext cx="4771044" cy="430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729d5760f_0_10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Alters history and notification on Slack</a:t>
            </a:r>
            <a:endParaRPr/>
          </a:p>
        </p:txBody>
      </p:sp>
      <p:sp>
        <p:nvSpPr>
          <p:cNvPr id="694" name="Google Shape;694;gd729d5760f_0_10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695" name="Google Shape;695;gd729d5760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0" y="951991"/>
            <a:ext cx="8431700" cy="350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d729d5760f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675" y="2571750"/>
            <a:ext cx="4580800" cy="18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Tasks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power of Flux for continuous processing and analysis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08" name="Google Shape;7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9"/>
          <p:cNvPicPr preferRelativeResize="0"/>
          <p:nvPr/>
        </p:nvPicPr>
        <p:blipFill rotWithShape="1">
          <a:blip r:embed="rId4">
            <a:alphaModFix/>
          </a:blip>
          <a:srcRect b="13713" l="0" r="0" t="13721"/>
          <a:stretch/>
        </p:blipFill>
        <p:spPr>
          <a:xfrm>
            <a:off x="4785755" y="1244338"/>
            <a:ext cx="3886136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are Written in the Flux Language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learn a separate language to write 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use separate tools for debugging Tasks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define all options within the script for portability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Options include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Name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Run Interval: every in CRON syntax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are self contained and can be imported / exported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6" name="Google Shape;716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17" name="Google Shape;7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462" y="3461896"/>
            <a:ext cx="7558915" cy="43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the Data Lifecycle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24" name="Google Shape;724;p21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1"/>
          <p:cNvSpPr/>
          <p:nvPr/>
        </p:nvSpPr>
        <p:spPr>
          <a:xfrm>
            <a:off x="6581553" y="1041990"/>
            <a:ext cx="2243471" cy="31578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continuously write back to the storage the results of the analysis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1" name="Google Shape;731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32" name="Google Shape;732;p22"/>
          <p:cNvPicPr preferRelativeResize="0"/>
          <p:nvPr/>
        </p:nvPicPr>
        <p:blipFill rotWithShape="1">
          <a:blip r:embed="rId3">
            <a:alphaModFix/>
          </a:blip>
          <a:srcRect b="23596" l="37866" r="21656" t="20093"/>
          <a:stretch/>
        </p:blipFill>
        <p:spPr>
          <a:xfrm rot="-5400000">
            <a:off x="2020573" y="-240983"/>
            <a:ext cx="3025213" cy="613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733" name="Google Shape;733;p22"/>
          <p:cNvPicPr preferRelativeResize="0"/>
          <p:nvPr/>
        </p:nvPicPr>
        <p:blipFill rotWithShape="1">
          <a:blip r:embed="rId3">
            <a:alphaModFix/>
          </a:blip>
          <a:srcRect b="52496" l="37866" r="21656" t="34886"/>
          <a:stretch/>
        </p:blipFill>
        <p:spPr>
          <a:xfrm rot="-5400000">
            <a:off x="5894966" y="2154651"/>
            <a:ext cx="3025212" cy="137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Data-driven decision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628368" y="1392556"/>
            <a:ext cx="775173" cy="2780658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38385" y="1392556"/>
            <a:ext cx="775173" cy="278065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315454" y="1957531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372809" y="1392556"/>
            <a:ext cx="775173" cy="27806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315454" y="139255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315454" y="2522505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315454" y="308642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315454" y="3651401"/>
            <a:ext cx="5307859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38" y="0"/>
                </a:lnTo>
                <a:lnTo>
                  <a:pt x="21600" y="10800"/>
                </a:lnTo>
                <a:lnTo>
                  <a:pt x="2053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315454" y="1391248"/>
            <a:ext cx="2213891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054" y="0"/>
                </a:lnTo>
                <a:lnTo>
                  <a:pt x="21600" y="10800"/>
                </a:lnTo>
                <a:lnTo>
                  <a:pt x="1905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315453" y="1952499"/>
            <a:ext cx="275225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552" y="0"/>
                </a:lnTo>
                <a:lnTo>
                  <a:pt x="21600" y="10800"/>
                </a:lnTo>
                <a:lnTo>
                  <a:pt x="195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1315454" y="2520143"/>
            <a:ext cx="349726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89" y="0"/>
                </a:lnTo>
                <a:lnTo>
                  <a:pt x="21600" y="10800"/>
                </a:lnTo>
                <a:lnTo>
                  <a:pt x="199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 rot="5400000">
            <a:off x="6315661" y="2738104"/>
            <a:ext cx="815279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 rot="5400000">
            <a:off x="589822" y="2667456"/>
            <a:ext cx="59962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46165" y="1338082"/>
            <a:ext cx="1425933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1346163" y="1922132"/>
            <a:ext cx="1843744" cy="54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Diagnostic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did it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1346163" y="2490366"/>
            <a:ext cx="1764567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will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 rot="5400000">
            <a:off x="5480159" y="2721137"/>
            <a:ext cx="1056939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314291" y="3103352"/>
            <a:ext cx="2753418" cy="106290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367626" y="3365961"/>
            <a:ext cx="1742045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should I do?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097890" y="3198925"/>
            <a:ext cx="1651557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097890" y="3794316"/>
            <a:ext cx="1956555" cy="31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349715" y="4316129"/>
            <a:ext cx="1430087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674002" y="4316129"/>
            <a:ext cx="1346050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727741" y="1758812"/>
            <a:ext cx="1123303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698928" y="3131764"/>
            <a:ext cx="1364258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reactive 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228103" y="1391248"/>
            <a:ext cx="405875" cy="137833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909"/>
                  <a:pt x="10800" y="2030"/>
                </a:cubicBezTo>
                <a:lnTo>
                  <a:pt x="10800" y="8770"/>
                </a:lnTo>
                <a:cubicBezTo>
                  <a:pt x="10800" y="9891"/>
                  <a:pt x="15635" y="10800"/>
                  <a:pt x="21600" y="10800"/>
                </a:cubicBezTo>
                <a:cubicBezTo>
                  <a:pt x="15635" y="10800"/>
                  <a:pt x="10800" y="11709"/>
                  <a:pt x="10800" y="12830"/>
                </a:cubicBezTo>
                <a:lnTo>
                  <a:pt x="10800" y="19570"/>
                </a:lnTo>
                <a:cubicBezTo>
                  <a:pt x="10800" y="2069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228103" y="2769577"/>
            <a:ext cx="405875" cy="1403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892"/>
                  <a:pt x="10800" y="1993"/>
                </a:cubicBezTo>
                <a:lnTo>
                  <a:pt x="10800" y="8807"/>
                </a:lnTo>
                <a:cubicBezTo>
                  <a:pt x="10800" y="9908"/>
                  <a:pt x="15635" y="10800"/>
                  <a:pt x="21600" y="10800"/>
                </a:cubicBezTo>
                <a:cubicBezTo>
                  <a:pt x="15635" y="10800"/>
                  <a:pt x="10800" y="11692"/>
                  <a:pt x="10800" y="12793"/>
                </a:cubicBezTo>
                <a:lnTo>
                  <a:pt x="10800" y="19607"/>
                </a:lnTo>
                <a:cubicBezTo>
                  <a:pt x="10800" y="20708"/>
                  <a:pt x="5965" y="21600"/>
                  <a:pt x="0" y="21600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470591" y="4172653"/>
            <a:ext cx="919217" cy="239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[src. Gartner]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963204" y="4376218"/>
            <a:ext cx="159490" cy="14824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183239" y="4376218"/>
            <a:ext cx="159490" cy="14824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272791" y="4376218"/>
            <a:ext cx="159490" cy="14824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509256" y="4376218"/>
            <a:ext cx="159490" cy="14824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do some live coding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2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40" name="Google Shape;740;p2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741" name="Google Shape;741;p23"/>
          <p:cNvPicPr preferRelativeResize="0"/>
          <p:nvPr/>
        </p:nvPicPr>
        <p:blipFill rotWithShape="1">
          <a:blip r:embed="rId3">
            <a:alphaModFix/>
          </a:blip>
          <a:srcRect b="14354" l="0" r="0" t="21543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2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>
              <a:solidFill>
                <a:srgbClr val="99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(r.sensor == "S1"))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00CC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>
              <a:solidFill>
                <a:srgbClr val="00CC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48" name="Google Shape;748;p2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729d5760f_0_18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/>
          </a:p>
        </p:txBody>
      </p:sp>
      <p:grpSp>
        <p:nvGrpSpPr>
          <p:cNvPr id="754" name="Google Shape;754;gd729d5760f_0_18"/>
          <p:cNvGrpSpPr/>
          <p:nvPr/>
        </p:nvGrpSpPr>
        <p:grpSpPr>
          <a:xfrm>
            <a:off x="4317078" y="4408539"/>
            <a:ext cx="3856157" cy="203202"/>
            <a:chOff x="4689512" y="4269926"/>
            <a:chExt cx="3856157" cy="202817"/>
          </a:xfrm>
        </p:grpSpPr>
        <p:sp>
          <p:nvSpPr>
            <p:cNvPr id="755" name="Google Shape;755;gd729d5760f_0_18"/>
            <p:cNvSpPr/>
            <p:nvPr/>
          </p:nvSpPr>
          <p:spPr>
            <a:xfrm>
              <a:off x="468951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d729d5760f_0_18"/>
            <p:cNvSpPr/>
            <p:nvPr/>
          </p:nvSpPr>
          <p:spPr>
            <a:xfrm>
              <a:off x="468951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d729d5760f_0_18"/>
            <p:cNvSpPr/>
            <p:nvPr/>
          </p:nvSpPr>
          <p:spPr>
            <a:xfrm>
              <a:off x="481128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d729d5760f_0_18"/>
            <p:cNvSpPr/>
            <p:nvPr/>
          </p:nvSpPr>
          <p:spPr>
            <a:xfrm>
              <a:off x="481128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d729d5760f_0_18"/>
            <p:cNvSpPr/>
            <p:nvPr/>
          </p:nvSpPr>
          <p:spPr>
            <a:xfrm>
              <a:off x="4933051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d729d5760f_0_18"/>
            <p:cNvSpPr/>
            <p:nvPr/>
          </p:nvSpPr>
          <p:spPr>
            <a:xfrm>
              <a:off x="4933051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d729d5760f_0_18"/>
            <p:cNvSpPr/>
            <p:nvPr/>
          </p:nvSpPr>
          <p:spPr>
            <a:xfrm>
              <a:off x="5054821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d729d5760f_0_18"/>
            <p:cNvSpPr/>
            <p:nvPr/>
          </p:nvSpPr>
          <p:spPr>
            <a:xfrm>
              <a:off x="5054821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d729d5760f_0_18"/>
            <p:cNvSpPr/>
            <p:nvPr/>
          </p:nvSpPr>
          <p:spPr>
            <a:xfrm>
              <a:off x="517659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d729d5760f_0_18"/>
            <p:cNvSpPr/>
            <p:nvPr/>
          </p:nvSpPr>
          <p:spPr>
            <a:xfrm>
              <a:off x="5176590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729d5760f_0_18"/>
            <p:cNvSpPr/>
            <p:nvPr/>
          </p:nvSpPr>
          <p:spPr>
            <a:xfrm>
              <a:off x="5541899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d729d5760f_0_18"/>
            <p:cNvSpPr/>
            <p:nvPr/>
          </p:nvSpPr>
          <p:spPr>
            <a:xfrm>
              <a:off x="5663669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d729d5760f_0_18"/>
            <p:cNvSpPr/>
            <p:nvPr/>
          </p:nvSpPr>
          <p:spPr>
            <a:xfrm>
              <a:off x="5298360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d729d5760f_0_18"/>
            <p:cNvSpPr/>
            <p:nvPr/>
          </p:nvSpPr>
          <p:spPr>
            <a:xfrm>
              <a:off x="5663669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d729d5760f_0_18"/>
            <p:cNvSpPr/>
            <p:nvPr/>
          </p:nvSpPr>
          <p:spPr>
            <a:xfrm>
              <a:off x="529836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d729d5760f_0_18"/>
            <p:cNvSpPr/>
            <p:nvPr/>
          </p:nvSpPr>
          <p:spPr>
            <a:xfrm>
              <a:off x="5420130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d729d5760f_0_18"/>
            <p:cNvSpPr/>
            <p:nvPr/>
          </p:nvSpPr>
          <p:spPr>
            <a:xfrm>
              <a:off x="5541899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d729d5760f_0_18"/>
            <p:cNvSpPr/>
            <p:nvPr/>
          </p:nvSpPr>
          <p:spPr>
            <a:xfrm>
              <a:off x="5420130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d729d5760f_0_18"/>
            <p:cNvSpPr/>
            <p:nvPr/>
          </p:nvSpPr>
          <p:spPr>
            <a:xfrm>
              <a:off x="5785438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d729d5760f_0_18"/>
            <p:cNvSpPr/>
            <p:nvPr/>
          </p:nvSpPr>
          <p:spPr>
            <a:xfrm>
              <a:off x="5785438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d729d5760f_0_18"/>
            <p:cNvSpPr/>
            <p:nvPr/>
          </p:nvSpPr>
          <p:spPr>
            <a:xfrm>
              <a:off x="602897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d729d5760f_0_18"/>
            <p:cNvSpPr/>
            <p:nvPr/>
          </p:nvSpPr>
          <p:spPr>
            <a:xfrm>
              <a:off x="602897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d729d5760f_0_18"/>
            <p:cNvSpPr/>
            <p:nvPr/>
          </p:nvSpPr>
          <p:spPr>
            <a:xfrm>
              <a:off x="590720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d729d5760f_0_18"/>
            <p:cNvSpPr/>
            <p:nvPr/>
          </p:nvSpPr>
          <p:spPr>
            <a:xfrm>
              <a:off x="590720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d729d5760f_0_18"/>
            <p:cNvSpPr/>
            <p:nvPr/>
          </p:nvSpPr>
          <p:spPr>
            <a:xfrm>
              <a:off x="6272517" y="426992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d729d5760f_0_18"/>
            <p:cNvSpPr/>
            <p:nvPr/>
          </p:nvSpPr>
          <p:spPr>
            <a:xfrm>
              <a:off x="6272517" y="439161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d729d5760f_0_18"/>
            <p:cNvSpPr/>
            <p:nvPr/>
          </p:nvSpPr>
          <p:spPr>
            <a:xfrm>
              <a:off x="6516056" y="426992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d729d5760f_0_18"/>
            <p:cNvSpPr/>
            <p:nvPr/>
          </p:nvSpPr>
          <p:spPr>
            <a:xfrm>
              <a:off x="6516056" y="439161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d729d5760f_0_18"/>
            <p:cNvSpPr/>
            <p:nvPr/>
          </p:nvSpPr>
          <p:spPr>
            <a:xfrm flipH="1" rot="10800000">
              <a:off x="6759595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d729d5760f_0_18"/>
            <p:cNvSpPr/>
            <p:nvPr/>
          </p:nvSpPr>
          <p:spPr>
            <a:xfrm>
              <a:off x="6759595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d729d5760f_0_18"/>
            <p:cNvSpPr/>
            <p:nvPr/>
          </p:nvSpPr>
          <p:spPr>
            <a:xfrm flipH="1" rot="10800000">
              <a:off x="7003134" y="427005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d729d5760f_0_18"/>
            <p:cNvSpPr/>
            <p:nvPr/>
          </p:nvSpPr>
          <p:spPr>
            <a:xfrm>
              <a:off x="7003134" y="439161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d729d5760f_0_18"/>
            <p:cNvSpPr/>
            <p:nvPr/>
          </p:nvSpPr>
          <p:spPr>
            <a:xfrm>
              <a:off x="6881365" y="426992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d729d5760f_0_18"/>
            <p:cNvSpPr/>
            <p:nvPr/>
          </p:nvSpPr>
          <p:spPr>
            <a:xfrm flipH="1" rot="10800000">
              <a:off x="6881365" y="439174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d729d5760f_0_18"/>
            <p:cNvSpPr/>
            <p:nvPr/>
          </p:nvSpPr>
          <p:spPr>
            <a:xfrm flipH="1" rot="10800000">
              <a:off x="6150747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d729d5760f_0_18"/>
            <p:cNvSpPr/>
            <p:nvPr/>
          </p:nvSpPr>
          <p:spPr>
            <a:xfrm>
              <a:off x="6150747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d729d5760f_0_18"/>
            <p:cNvSpPr/>
            <p:nvPr/>
          </p:nvSpPr>
          <p:spPr>
            <a:xfrm flipH="1" rot="10800000">
              <a:off x="6394286" y="4391743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d729d5760f_0_18"/>
            <p:cNvSpPr/>
            <p:nvPr/>
          </p:nvSpPr>
          <p:spPr>
            <a:xfrm>
              <a:off x="6394286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d729d5760f_0_18"/>
            <p:cNvSpPr/>
            <p:nvPr/>
          </p:nvSpPr>
          <p:spPr>
            <a:xfrm>
              <a:off x="6637825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d729d5760f_0_18"/>
            <p:cNvSpPr/>
            <p:nvPr/>
          </p:nvSpPr>
          <p:spPr>
            <a:xfrm>
              <a:off x="6637825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d729d5760f_0_18"/>
            <p:cNvSpPr/>
            <p:nvPr/>
          </p:nvSpPr>
          <p:spPr>
            <a:xfrm>
              <a:off x="7368443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d729d5760f_0_18"/>
            <p:cNvSpPr/>
            <p:nvPr/>
          </p:nvSpPr>
          <p:spPr>
            <a:xfrm>
              <a:off x="7490213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d729d5760f_0_18"/>
            <p:cNvSpPr/>
            <p:nvPr/>
          </p:nvSpPr>
          <p:spPr>
            <a:xfrm>
              <a:off x="7124904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d729d5760f_0_18"/>
            <p:cNvSpPr/>
            <p:nvPr/>
          </p:nvSpPr>
          <p:spPr>
            <a:xfrm>
              <a:off x="7490213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d729d5760f_0_18"/>
            <p:cNvSpPr/>
            <p:nvPr/>
          </p:nvSpPr>
          <p:spPr>
            <a:xfrm>
              <a:off x="7124904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729d5760f_0_18"/>
            <p:cNvSpPr/>
            <p:nvPr/>
          </p:nvSpPr>
          <p:spPr>
            <a:xfrm>
              <a:off x="7246673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d729d5760f_0_18"/>
            <p:cNvSpPr/>
            <p:nvPr/>
          </p:nvSpPr>
          <p:spPr>
            <a:xfrm>
              <a:off x="7368443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d729d5760f_0_18"/>
            <p:cNvSpPr/>
            <p:nvPr/>
          </p:nvSpPr>
          <p:spPr>
            <a:xfrm>
              <a:off x="7246673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d729d5760f_0_18"/>
            <p:cNvSpPr/>
            <p:nvPr/>
          </p:nvSpPr>
          <p:spPr>
            <a:xfrm>
              <a:off x="7611982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d729d5760f_0_18"/>
            <p:cNvSpPr/>
            <p:nvPr/>
          </p:nvSpPr>
          <p:spPr>
            <a:xfrm>
              <a:off x="7611982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d729d5760f_0_18"/>
            <p:cNvSpPr/>
            <p:nvPr/>
          </p:nvSpPr>
          <p:spPr>
            <a:xfrm>
              <a:off x="7855521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d729d5760f_0_18"/>
            <p:cNvSpPr/>
            <p:nvPr/>
          </p:nvSpPr>
          <p:spPr>
            <a:xfrm>
              <a:off x="7855521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d729d5760f_0_18"/>
            <p:cNvSpPr/>
            <p:nvPr/>
          </p:nvSpPr>
          <p:spPr>
            <a:xfrm>
              <a:off x="7733752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d729d5760f_0_18"/>
            <p:cNvSpPr/>
            <p:nvPr/>
          </p:nvSpPr>
          <p:spPr>
            <a:xfrm>
              <a:off x="7733752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d729d5760f_0_18"/>
            <p:cNvSpPr/>
            <p:nvPr/>
          </p:nvSpPr>
          <p:spPr>
            <a:xfrm flipH="1" rot="10800000">
              <a:off x="7977291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d729d5760f_0_18"/>
            <p:cNvSpPr/>
            <p:nvPr/>
          </p:nvSpPr>
          <p:spPr>
            <a:xfrm>
              <a:off x="7977291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d729d5760f_0_18"/>
            <p:cNvSpPr/>
            <p:nvPr/>
          </p:nvSpPr>
          <p:spPr>
            <a:xfrm flipH="1" rot="10800000">
              <a:off x="8220830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d729d5760f_0_18"/>
            <p:cNvSpPr/>
            <p:nvPr/>
          </p:nvSpPr>
          <p:spPr>
            <a:xfrm>
              <a:off x="8220830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d729d5760f_0_18"/>
            <p:cNvSpPr/>
            <p:nvPr/>
          </p:nvSpPr>
          <p:spPr>
            <a:xfrm>
              <a:off x="8099061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d729d5760f_0_18"/>
            <p:cNvSpPr/>
            <p:nvPr/>
          </p:nvSpPr>
          <p:spPr>
            <a:xfrm>
              <a:off x="8099061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d729d5760f_0_18"/>
            <p:cNvSpPr/>
            <p:nvPr/>
          </p:nvSpPr>
          <p:spPr>
            <a:xfrm>
              <a:off x="834260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d729d5760f_0_18"/>
            <p:cNvSpPr/>
            <p:nvPr/>
          </p:nvSpPr>
          <p:spPr>
            <a:xfrm>
              <a:off x="834260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d729d5760f_0_18"/>
            <p:cNvSpPr/>
            <p:nvPr/>
          </p:nvSpPr>
          <p:spPr>
            <a:xfrm>
              <a:off x="8464369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d729d5760f_0_18"/>
            <p:cNvSpPr/>
            <p:nvPr/>
          </p:nvSpPr>
          <p:spPr>
            <a:xfrm>
              <a:off x="8464369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gd729d5760f_0_18"/>
          <p:cNvSpPr/>
          <p:nvPr/>
        </p:nvSpPr>
        <p:spPr>
          <a:xfrm>
            <a:off x="1591340" y="38862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gd729d5760f_0_18"/>
          <p:cNvGrpSpPr/>
          <p:nvPr/>
        </p:nvGrpSpPr>
        <p:grpSpPr>
          <a:xfrm>
            <a:off x="1438940" y="1473616"/>
            <a:ext cx="3774858" cy="1176337"/>
            <a:chOff x="576" y="1008"/>
            <a:chExt cx="4464" cy="1392"/>
          </a:xfrm>
        </p:grpSpPr>
        <p:grpSp>
          <p:nvGrpSpPr>
            <p:cNvPr id="821" name="Google Shape;821;gd729d5760f_0_18"/>
            <p:cNvGrpSpPr/>
            <p:nvPr/>
          </p:nvGrpSpPr>
          <p:grpSpPr>
            <a:xfrm>
              <a:off x="576" y="1008"/>
              <a:ext cx="0" cy="1296"/>
              <a:chOff x="576" y="1008"/>
              <a:chExt cx="0" cy="1296"/>
            </a:xfrm>
          </p:grpSpPr>
          <p:sp>
            <p:nvSpPr>
              <p:cNvPr id="822" name="Google Shape;822;gd729d5760f_0_18"/>
              <p:cNvSpPr/>
              <p:nvPr/>
            </p:nvSpPr>
            <p:spPr>
              <a:xfrm>
                <a:off x="57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gd729d5760f_0_18"/>
              <p:cNvSpPr/>
              <p:nvPr/>
            </p:nvSpPr>
            <p:spPr>
              <a:xfrm>
                <a:off x="57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d729d5760f_0_18"/>
              <p:cNvSpPr/>
              <p:nvPr/>
            </p:nvSpPr>
            <p:spPr>
              <a:xfrm>
                <a:off x="57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d729d5760f_0_18"/>
              <p:cNvSpPr/>
              <p:nvPr/>
            </p:nvSpPr>
            <p:spPr>
              <a:xfrm>
                <a:off x="57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d729d5760f_0_18"/>
              <p:cNvSpPr/>
              <p:nvPr/>
            </p:nvSpPr>
            <p:spPr>
              <a:xfrm>
                <a:off x="57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d729d5760f_0_18"/>
              <p:cNvSpPr/>
              <p:nvPr/>
            </p:nvSpPr>
            <p:spPr>
              <a:xfrm>
                <a:off x="57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d729d5760f_0_18"/>
              <p:cNvSpPr/>
              <p:nvPr/>
            </p:nvSpPr>
            <p:spPr>
              <a:xfrm>
                <a:off x="57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729d5760f_0_18"/>
              <p:cNvSpPr/>
              <p:nvPr/>
            </p:nvSpPr>
            <p:spPr>
              <a:xfrm>
                <a:off x="57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d729d5760f_0_18"/>
              <p:cNvSpPr/>
              <p:nvPr/>
            </p:nvSpPr>
            <p:spPr>
              <a:xfrm>
                <a:off x="57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gd729d5760f_0_18"/>
              <p:cNvSpPr/>
              <p:nvPr/>
            </p:nvSpPr>
            <p:spPr>
              <a:xfrm>
                <a:off x="57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gd729d5760f_0_18"/>
            <p:cNvGrpSpPr/>
            <p:nvPr/>
          </p:nvGrpSpPr>
          <p:grpSpPr>
            <a:xfrm>
              <a:off x="720" y="1008"/>
              <a:ext cx="0" cy="1296"/>
              <a:chOff x="720" y="1008"/>
              <a:chExt cx="0" cy="1296"/>
            </a:xfrm>
          </p:grpSpPr>
          <p:sp>
            <p:nvSpPr>
              <p:cNvPr id="833" name="Google Shape;833;gd729d5760f_0_18"/>
              <p:cNvSpPr/>
              <p:nvPr/>
            </p:nvSpPr>
            <p:spPr>
              <a:xfrm>
                <a:off x="72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729d5760f_0_18"/>
              <p:cNvSpPr/>
              <p:nvPr/>
            </p:nvSpPr>
            <p:spPr>
              <a:xfrm>
                <a:off x="72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gd729d5760f_0_18"/>
              <p:cNvSpPr/>
              <p:nvPr/>
            </p:nvSpPr>
            <p:spPr>
              <a:xfrm>
                <a:off x="72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gd729d5760f_0_18"/>
              <p:cNvSpPr/>
              <p:nvPr/>
            </p:nvSpPr>
            <p:spPr>
              <a:xfrm>
                <a:off x="72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d729d5760f_0_18"/>
              <p:cNvSpPr/>
              <p:nvPr/>
            </p:nvSpPr>
            <p:spPr>
              <a:xfrm>
                <a:off x="72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d729d5760f_0_18"/>
              <p:cNvSpPr/>
              <p:nvPr/>
            </p:nvSpPr>
            <p:spPr>
              <a:xfrm>
                <a:off x="72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729d5760f_0_18"/>
              <p:cNvSpPr/>
              <p:nvPr/>
            </p:nvSpPr>
            <p:spPr>
              <a:xfrm>
                <a:off x="72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d729d5760f_0_18"/>
              <p:cNvSpPr/>
              <p:nvPr/>
            </p:nvSpPr>
            <p:spPr>
              <a:xfrm>
                <a:off x="72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d729d5760f_0_18"/>
              <p:cNvSpPr/>
              <p:nvPr/>
            </p:nvSpPr>
            <p:spPr>
              <a:xfrm>
                <a:off x="72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d729d5760f_0_18"/>
              <p:cNvSpPr/>
              <p:nvPr/>
            </p:nvSpPr>
            <p:spPr>
              <a:xfrm>
                <a:off x="72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" name="Google Shape;843;gd729d5760f_0_18"/>
            <p:cNvGrpSpPr/>
            <p:nvPr/>
          </p:nvGrpSpPr>
          <p:grpSpPr>
            <a:xfrm>
              <a:off x="864" y="1008"/>
              <a:ext cx="0" cy="1296"/>
              <a:chOff x="864" y="1008"/>
              <a:chExt cx="0" cy="1296"/>
            </a:xfrm>
          </p:grpSpPr>
          <p:sp>
            <p:nvSpPr>
              <p:cNvPr id="844" name="Google Shape;844;gd729d5760f_0_18"/>
              <p:cNvSpPr/>
              <p:nvPr/>
            </p:nvSpPr>
            <p:spPr>
              <a:xfrm>
                <a:off x="864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d729d5760f_0_18"/>
              <p:cNvSpPr/>
              <p:nvPr/>
            </p:nvSpPr>
            <p:spPr>
              <a:xfrm>
                <a:off x="864" y="216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gd729d5760f_0_18"/>
              <p:cNvSpPr/>
              <p:nvPr/>
            </p:nvSpPr>
            <p:spPr>
              <a:xfrm>
                <a:off x="864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d729d5760f_0_18"/>
              <p:cNvSpPr/>
              <p:nvPr/>
            </p:nvSpPr>
            <p:spPr>
              <a:xfrm>
                <a:off x="864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d729d5760f_0_18"/>
              <p:cNvSpPr/>
              <p:nvPr/>
            </p:nvSpPr>
            <p:spPr>
              <a:xfrm>
                <a:off x="86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d729d5760f_0_18"/>
              <p:cNvSpPr/>
              <p:nvPr/>
            </p:nvSpPr>
            <p:spPr>
              <a:xfrm>
                <a:off x="86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d729d5760f_0_18"/>
              <p:cNvSpPr/>
              <p:nvPr/>
            </p:nvSpPr>
            <p:spPr>
              <a:xfrm>
                <a:off x="864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d729d5760f_0_18"/>
              <p:cNvSpPr/>
              <p:nvPr/>
            </p:nvSpPr>
            <p:spPr>
              <a:xfrm>
                <a:off x="86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d729d5760f_0_18"/>
              <p:cNvSpPr/>
              <p:nvPr/>
            </p:nvSpPr>
            <p:spPr>
              <a:xfrm>
                <a:off x="864" y="1872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d729d5760f_0_18"/>
              <p:cNvSpPr/>
              <p:nvPr/>
            </p:nvSpPr>
            <p:spPr>
              <a:xfrm>
                <a:off x="86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4" name="Google Shape;854;gd729d5760f_0_18"/>
            <p:cNvGrpSpPr/>
            <p:nvPr/>
          </p:nvGrpSpPr>
          <p:grpSpPr>
            <a:xfrm>
              <a:off x="1008" y="1008"/>
              <a:ext cx="0" cy="1296"/>
              <a:chOff x="1008" y="1008"/>
              <a:chExt cx="0" cy="1296"/>
            </a:xfrm>
          </p:grpSpPr>
          <p:sp>
            <p:nvSpPr>
              <p:cNvPr id="855" name="Google Shape;855;gd729d5760f_0_18"/>
              <p:cNvSpPr/>
              <p:nvPr/>
            </p:nvSpPr>
            <p:spPr>
              <a:xfrm>
                <a:off x="1008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d729d5760f_0_18"/>
              <p:cNvSpPr/>
              <p:nvPr/>
            </p:nvSpPr>
            <p:spPr>
              <a:xfrm>
                <a:off x="1008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gd729d5760f_0_18"/>
              <p:cNvSpPr/>
              <p:nvPr/>
            </p:nvSpPr>
            <p:spPr>
              <a:xfrm>
                <a:off x="1008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d729d5760f_0_18"/>
              <p:cNvSpPr/>
              <p:nvPr/>
            </p:nvSpPr>
            <p:spPr>
              <a:xfrm>
                <a:off x="1008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d729d5760f_0_18"/>
              <p:cNvSpPr/>
              <p:nvPr/>
            </p:nvSpPr>
            <p:spPr>
              <a:xfrm>
                <a:off x="1008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d729d5760f_0_18"/>
              <p:cNvSpPr/>
              <p:nvPr/>
            </p:nvSpPr>
            <p:spPr>
              <a:xfrm>
                <a:off x="1008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d729d5760f_0_18"/>
              <p:cNvSpPr/>
              <p:nvPr/>
            </p:nvSpPr>
            <p:spPr>
              <a:xfrm>
                <a:off x="1008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d729d5760f_0_18"/>
              <p:cNvSpPr/>
              <p:nvPr/>
            </p:nvSpPr>
            <p:spPr>
              <a:xfrm>
                <a:off x="100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d729d5760f_0_18"/>
              <p:cNvSpPr/>
              <p:nvPr/>
            </p:nvSpPr>
            <p:spPr>
              <a:xfrm>
                <a:off x="1008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d729d5760f_0_18"/>
              <p:cNvSpPr/>
              <p:nvPr/>
            </p:nvSpPr>
            <p:spPr>
              <a:xfrm>
                <a:off x="1008" y="2304"/>
                <a:ext cx="0" cy="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5" name="Google Shape;865;gd729d5760f_0_18"/>
            <p:cNvGrpSpPr/>
            <p:nvPr/>
          </p:nvGrpSpPr>
          <p:grpSpPr>
            <a:xfrm>
              <a:off x="1152" y="1008"/>
              <a:ext cx="0" cy="1296"/>
              <a:chOff x="1152" y="1008"/>
              <a:chExt cx="0" cy="1296"/>
            </a:xfrm>
          </p:grpSpPr>
          <p:sp>
            <p:nvSpPr>
              <p:cNvPr id="866" name="Google Shape;866;gd729d5760f_0_18"/>
              <p:cNvSpPr/>
              <p:nvPr/>
            </p:nvSpPr>
            <p:spPr>
              <a:xfrm>
                <a:off x="1152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d729d5760f_0_18"/>
              <p:cNvSpPr/>
              <p:nvPr/>
            </p:nvSpPr>
            <p:spPr>
              <a:xfrm>
                <a:off x="1152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gd729d5760f_0_18"/>
              <p:cNvSpPr/>
              <p:nvPr/>
            </p:nvSpPr>
            <p:spPr>
              <a:xfrm>
                <a:off x="1152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gd729d5760f_0_18"/>
              <p:cNvSpPr/>
              <p:nvPr/>
            </p:nvSpPr>
            <p:spPr>
              <a:xfrm>
                <a:off x="1152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d729d5760f_0_18"/>
              <p:cNvSpPr/>
              <p:nvPr/>
            </p:nvSpPr>
            <p:spPr>
              <a:xfrm>
                <a:off x="1152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d729d5760f_0_18"/>
              <p:cNvSpPr/>
              <p:nvPr/>
            </p:nvSpPr>
            <p:spPr>
              <a:xfrm>
                <a:off x="1152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d729d5760f_0_18"/>
              <p:cNvSpPr/>
              <p:nvPr/>
            </p:nvSpPr>
            <p:spPr>
              <a:xfrm>
                <a:off x="1152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d729d5760f_0_18"/>
              <p:cNvSpPr/>
              <p:nvPr/>
            </p:nvSpPr>
            <p:spPr>
              <a:xfrm>
                <a:off x="1152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d729d5760f_0_18"/>
              <p:cNvSpPr/>
              <p:nvPr/>
            </p:nvSpPr>
            <p:spPr>
              <a:xfrm>
                <a:off x="1152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d729d5760f_0_18"/>
              <p:cNvSpPr/>
              <p:nvPr/>
            </p:nvSpPr>
            <p:spPr>
              <a:xfrm>
                <a:off x="1152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gd729d5760f_0_18"/>
            <p:cNvGrpSpPr/>
            <p:nvPr/>
          </p:nvGrpSpPr>
          <p:grpSpPr>
            <a:xfrm>
              <a:off x="1296" y="1008"/>
              <a:ext cx="3744" cy="1392"/>
              <a:chOff x="1296" y="1008"/>
              <a:chExt cx="3744" cy="1392"/>
            </a:xfrm>
          </p:grpSpPr>
          <p:sp>
            <p:nvSpPr>
              <p:cNvPr id="877" name="Google Shape;877;gd729d5760f_0_18"/>
              <p:cNvSpPr/>
              <p:nvPr/>
            </p:nvSpPr>
            <p:spPr>
              <a:xfrm>
                <a:off x="172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d729d5760f_0_18"/>
              <p:cNvSpPr/>
              <p:nvPr/>
            </p:nvSpPr>
            <p:spPr>
              <a:xfrm>
                <a:off x="129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gd729d5760f_0_18"/>
              <p:cNvSpPr/>
              <p:nvPr/>
            </p:nvSpPr>
            <p:spPr>
              <a:xfrm>
                <a:off x="158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d729d5760f_0_18"/>
              <p:cNvSpPr/>
              <p:nvPr/>
            </p:nvSpPr>
            <p:spPr>
              <a:xfrm>
                <a:off x="158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d729d5760f_0_18"/>
              <p:cNvSpPr/>
              <p:nvPr/>
            </p:nvSpPr>
            <p:spPr>
              <a:xfrm>
                <a:off x="187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d729d5760f_0_18"/>
              <p:cNvSpPr/>
              <p:nvPr/>
            </p:nvSpPr>
            <p:spPr>
              <a:xfrm>
                <a:off x="187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d729d5760f_0_18"/>
              <p:cNvSpPr/>
              <p:nvPr/>
            </p:nvSpPr>
            <p:spPr>
              <a:xfrm>
                <a:off x="172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d729d5760f_0_18"/>
              <p:cNvSpPr/>
              <p:nvPr/>
            </p:nvSpPr>
            <p:spPr>
              <a:xfrm>
                <a:off x="187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d729d5760f_0_18"/>
              <p:cNvSpPr/>
              <p:nvPr/>
            </p:nvSpPr>
            <p:spPr>
              <a:xfrm>
                <a:off x="14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d729d5760f_0_18"/>
              <p:cNvSpPr/>
              <p:nvPr/>
            </p:nvSpPr>
            <p:spPr>
              <a:xfrm>
                <a:off x="187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d729d5760f_0_18"/>
              <p:cNvSpPr/>
              <p:nvPr/>
            </p:nvSpPr>
            <p:spPr>
              <a:xfrm>
                <a:off x="129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d729d5760f_0_18"/>
              <p:cNvSpPr/>
              <p:nvPr/>
            </p:nvSpPr>
            <p:spPr>
              <a:xfrm>
                <a:off x="144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d729d5760f_0_18"/>
              <p:cNvSpPr/>
              <p:nvPr/>
            </p:nvSpPr>
            <p:spPr>
              <a:xfrm>
                <a:off x="129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d729d5760f_0_18"/>
              <p:cNvSpPr/>
              <p:nvPr/>
            </p:nvSpPr>
            <p:spPr>
              <a:xfrm>
                <a:off x="129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gd729d5760f_0_18"/>
              <p:cNvSpPr/>
              <p:nvPr/>
            </p:nvSpPr>
            <p:spPr>
              <a:xfrm>
                <a:off x="172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d729d5760f_0_18"/>
              <p:cNvSpPr/>
              <p:nvPr/>
            </p:nvSpPr>
            <p:spPr>
              <a:xfrm>
                <a:off x="172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d729d5760f_0_18"/>
              <p:cNvSpPr/>
              <p:nvPr/>
            </p:nvSpPr>
            <p:spPr>
              <a:xfrm>
                <a:off x="158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d729d5760f_0_18"/>
              <p:cNvSpPr/>
              <p:nvPr/>
            </p:nvSpPr>
            <p:spPr>
              <a:xfrm>
                <a:off x="158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d729d5760f_0_18"/>
              <p:cNvSpPr/>
              <p:nvPr/>
            </p:nvSpPr>
            <p:spPr>
              <a:xfrm>
                <a:off x="158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d729d5760f_0_18"/>
              <p:cNvSpPr/>
              <p:nvPr/>
            </p:nvSpPr>
            <p:spPr>
              <a:xfrm>
                <a:off x="158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d729d5760f_0_18"/>
              <p:cNvSpPr/>
              <p:nvPr/>
            </p:nvSpPr>
            <p:spPr>
              <a:xfrm>
                <a:off x="187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d729d5760f_0_18"/>
              <p:cNvSpPr/>
              <p:nvPr/>
            </p:nvSpPr>
            <p:spPr>
              <a:xfrm>
                <a:off x="187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d729d5760f_0_18"/>
              <p:cNvSpPr/>
              <p:nvPr/>
            </p:nvSpPr>
            <p:spPr>
              <a:xfrm>
                <a:off x="12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d729d5760f_0_18"/>
              <p:cNvSpPr/>
              <p:nvPr/>
            </p:nvSpPr>
            <p:spPr>
              <a:xfrm>
                <a:off x="129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d729d5760f_0_18"/>
              <p:cNvSpPr/>
              <p:nvPr/>
            </p:nvSpPr>
            <p:spPr>
              <a:xfrm>
                <a:off x="129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d729d5760f_0_18"/>
              <p:cNvSpPr/>
              <p:nvPr/>
            </p:nvSpPr>
            <p:spPr>
              <a:xfrm>
                <a:off x="129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d729d5760f_0_18"/>
              <p:cNvSpPr/>
              <p:nvPr/>
            </p:nvSpPr>
            <p:spPr>
              <a:xfrm>
                <a:off x="129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d729d5760f_0_18"/>
              <p:cNvSpPr/>
              <p:nvPr/>
            </p:nvSpPr>
            <p:spPr>
              <a:xfrm>
                <a:off x="144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d729d5760f_0_18"/>
              <p:cNvSpPr/>
              <p:nvPr/>
            </p:nvSpPr>
            <p:spPr>
              <a:xfrm>
                <a:off x="144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d729d5760f_0_18"/>
              <p:cNvSpPr/>
              <p:nvPr/>
            </p:nvSpPr>
            <p:spPr>
              <a:xfrm>
                <a:off x="172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d729d5760f_0_18"/>
              <p:cNvSpPr/>
              <p:nvPr/>
            </p:nvSpPr>
            <p:spPr>
              <a:xfrm>
                <a:off x="172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d729d5760f_0_18"/>
              <p:cNvSpPr/>
              <p:nvPr/>
            </p:nvSpPr>
            <p:spPr>
              <a:xfrm>
                <a:off x="172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d729d5760f_0_18"/>
              <p:cNvSpPr/>
              <p:nvPr/>
            </p:nvSpPr>
            <p:spPr>
              <a:xfrm>
                <a:off x="172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d729d5760f_0_18"/>
              <p:cNvSpPr/>
              <p:nvPr/>
            </p:nvSpPr>
            <p:spPr>
              <a:xfrm>
                <a:off x="144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d729d5760f_0_18"/>
              <p:cNvSpPr/>
              <p:nvPr/>
            </p:nvSpPr>
            <p:spPr>
              <a:xfrm>
                <a:off x="172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d729d5760f_0_18"/>
              <p:cNvSpPr/>
              <p:nvPr/>
            </p:nvSpPr>
            <p:spPr>
              <a:xfrm>
                <a:off x="172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d729d5760f_0_18"/>
              <p:cNvSpPr/>
              <p:nvPr/>
            </p:nvSpPr>
            <p:spPr>
              <a:xfrm>
                <a:off x="158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d729d5760f_0_18"/>
              <p:cNvSpPr/>
              <p:nvPr/>
            </p:nvSpPr>
            <p:spPr>
              <a:xfrm>
                <a:off x="158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d729d5760f_0_18"/>
              <p:cNvSpPr/>
              <p:nvPr/>
            </p:nvSpPr>
            <p:spPr>
              <a:xfrm>
                <a:off x="158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d729d5760f_0_18"/>
              <p:cNvSpPr/>
              <p:nvPr/>
            </p:nvSpPr>
            <p:spPr>
              <a:xfrm>
                <a:off x="158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d729d5760f_0_18"/>
              <p:cNvSpPr/>
              <p:nvPr/>
            </p:nvSpPr>
            <p:spPr>
              <a:xfrm>
                <a:off x="129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d729d5760f_0_18"/>
              <p:cNvSpPr/>
              <p:nvPr/>
            </p:nvSpPr>
            <p:spPr>
              <a:xfrm>
                <a:off x="144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d729d5760f_0_18"/>
              <p:cNvSpPr/>
              <p:nvPr/>
            </p:nvSpPr>
            <p:spPr>
              <a:xfrm>
                <a:off x="144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d729d5760f_0_18"/>
              <p:cNvSpPr/>
              <p:nvPr/>
            </p:nvSpPr>
            <p:spPr>
              <a:xfrm>
                <a:off x="144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d729d5760f_0_18"/>
              <p:cNvSpPr/>
              <p:nvPr/>
            </p:nvSpPr>
            <p:spPr>
              <a:xfrm>
                <a:off x="144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d729d5760f_0_18"/>
              <p:cNvSpPr/>
              <p:nvPr/>
            </p:nvSpPr>
            <p:spPr>
              <a:xfrm>
                <a:off x="187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d729d5760f_0_18"/>
              <p:cNvSpPr/>
              <p:nvPr/>
            </p:nvSpPr>
            <p:spPr>
              <a:xfrm>
                <a:off x="187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d729d5760f_0_18"/>
              <p:cNvSpPr/>
              <p:nvPr/>
            </p:nvSpPr>
            <p:spPr>
              <a:xfrm>
                <a:off x="144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d729d5760f_0_18"/>
              <p:cNvSpPr/>
              <p:nvPr/>
            </p:nvSpPr>
            <p:spPr>
              <a:xfrm>
                <a:off x="187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d729d5760f_0_18"/>
              <p:cNvSpPr/>
              <p:nvPr/>
            </p:nvSpPr>
            <p:spPr>
              <a:xfrm>
                <a:off x="187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d729d5760f_0_18"/>
              <p:cNvSpPr/>
              <p:nvPr/>
            </p:nvSpPr>
            <p:spPr>
              <a:xfrm>
                <a:off x="2736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d729d5760f_0_18"/>
              <p:cNvSpPr/>
              <p:nvPr/>
            </p:nvSpPr>
            <p:spPr>
              <a:xfrm>
                <a:off x="2736" y="201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d729d5760f_0_18"/>
              <p:cNvSpPr/>
              <p:nvPr/>
            </p:nvSpPr>
            <p:spPr>
              <a:xfrm>
                <a:off x="273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d729d5760f_0_18"/>
              <p:cNvSpPr/>
              <p:nvPr/>
            </p:nvSpPr>
            <p:spPr>
              <a:xfrm>
                <a:off x="2736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d729d5760f_0_18"/>
              <p:cNvSpPr/>
              <p:nvPr/>
            </p:nvSpPr>
            <p:spPr>
              <a:xfrm>
                <a:off x="201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d729d5760f_0_18"/>
              <p:cNvSpPr/>
              <p:nvPr/>
            </p:nvSpPr>
            <p:spPr>
              <a:xfrm>
                <a:off x="201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d729d5760f_0_18"/>
              <p:cNvSpPr/>
              <p:nvPr/>
            </p:nvSpPr>
            <p:spPr>
              <a:xfrm>
                <a:off x="201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d729d5760f_0_18"/>
              <p:cNvSpPr/>
              <p:nvPr/>
            </p:nvSpPr>
            <p:spPr>
              <a:xfrm>
                <a:off x="201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d729d5760f_0_18"/>
              <p:cNvSpPr/>
              <p:nvPr/>
            </p:nvSpPr>
            <p:spPr>
              <a:xfrm>
                <a:off x="201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d729d5760f_0_18"/>
              <p:cNvSpPr/>
              <p:nvPr/>
            </p:nvSpPr>
            <p:spPr>
              <a:xfrm>
                <a:off x="201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d729d5760f_0_18"/>
              <p:cNvSpPr/>
              <p:nvPr/>
            </p:nvSpPr>
            <p:spPr>
              <a:xfrm>
                <a:off x="201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d729d5760f_0_18"/>
              <p:cNvSpPr/>
              <p:nvPr/>
            </p:nvSpPr>
            <p:spPr>
              <a:xfrm>
                <a:off x="201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d729d5760f_0_18"/>
              <p:cNvSpPr/>
              <p:nvPr/>
            </p:nvSpPr>
            <p:spPr>
              <a:xfrm>
                <a:off x="216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d729d5760f_0_18"/>
              <p:cNvSpPr/>
              <p:nvPr/>
            </p:nvSpPr>
            <p:spPr>
              <a:xfrm>
                <a:off x="216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d729d5760f_0_18"/>
              <p:cNvSpPr/>
              <p:nvPr/>
            </p:nvSpPr>
            <p:spPr>
              <a:xfrm>
                <a:off x="216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d729d5760f_0_18"/>
              <p:cNvSpPr/>
              <p:nvPr/>
            </p:nvSpPr>
            <p:spPr>
              <a:xfrm>
                <a:off x="216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d729d5760f_0_18"/>
              <p:cNvSpPr/>
              <p:nvPr/>
            </p:nvSpPr>
            <p:spPr>
              <a:xfrm>
                <a:off x="201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d729d5760f_0_18"/>
              <p:cNvSpPr/>
              <p:nvPr/>
            </p:nvSpPr>
            <p:spPr>
              <a:xfrm>
                <a:off x="201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d729d5760f_0_18"/>
              <p:cNvSpPr/>
              <p:nvPr/>
            </p:nvSpPr>
            <p:spPr>
              <a:xfrm>
                <a:off x="2448" y="1008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d729d5760f_0_18"/>
              <p:cNvSpPr/>
              <p:nvPr/>
            </p:nvSpPr>
            <p:spPr>
              <a:xfrm>
                <a:off x="2448" y="1152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d729d5760f_0_18"/>
              <p:cNvSpPr/>
              <p:nvPr/>
            </p:nvSpPr>
            <p:spPr>
              <a:xfrm>
                <a:off x="2448" y="1296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d729d5760f_0_18"/>
              <p:cNvSpPr/>
              <p:nvPr/>
            </p:nvSpPr>
            <p:spPr>
              <a:xfrm>
                <a:off x="230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d729d5760f_0_18"/>
              <p:cNvSpPr/>
              <p:nvPr/>
            </p:nvSpPr>
            <p:spPr>
              <a:xfrm>
                <a:off x="230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d729d5760f_0_18"/>
              <p:cNvSpPr/>
              <p:nvPr/>
            </p:nvSpPr>
            <p:spPr>
              <a:xfrm>
                <a:off x="2448" y="144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d729d5760f_0_18"/>
              <p:cNvSpPr/>
              <p:nvPr/>
            </p:nvSpPr>
            <p:spPr>
              <a:xfrm>
                <a:off x="2736" y="129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d729d5760f_0_18"/>
              <p:cNvSpPr/>
              <p:nvPr/>
            </p:nvSpPr>
            <p:spPr>
              <a:xfrm>
                <a:off x="2736" y="144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d729d5760f_0_18"/>
              <p:cNvSpPr/>
              <p:nvPr/>
            </p:nvSpPr>
            <p:spPr>
              <a:xfrm>
                <a:off x="2736" y="158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d729d5760f_0_18"/>
              <p:cNvSpPr/>
              <p:nvPr/>
            </p:nvSpPr>
            <p:spPr>
              <a:xfrm>
                <a:off x="2592" y="216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d729d5760f_0_18"/>
              <p:cNvSpPr/>
              <p:nvPr/>
            </p:nvSpPr>
            <p:spPr>
              <a:xfrm>
                <a:off x="2592" y="230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d729d5760f_0_18"/>
              <p:cNvSpPr/>
              <p:nvPr/>
            </p:nvSpPr>
            <p:spPr>
              <a:xfrm>
                <a:off x="2592" y="201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d729d5760f_0_18"/>
              <p:cNvSpPr/>
              <p:nvPr/>
            </p:nvSpPr>
            <p:spPr>
              <a:xfrm>
                <a:off x="2736" y="1008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d729d5760f_0_18"/>
              <p:cNvSpPr/>
              <p:nvPr/>
            </p:nvSpPr>
            <p:spPr>
              <a:xfrm>
                <a:off x="2736" y="1152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d729d5760f_0_18"/>
              <p:cNvSpPr/>
              <p:nvPr/>
            </p:nvSpPr>
            <p:spPr>
              <a:xfrm>
                <a:off x="2880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d729d5760f_0_18"/>
              <p:cNvSpPr/>
              <p:nvPr/>
            </p:nvSpPr>
            <p:spPr>
              <a:xfrm>
                <a:off x="2880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d729d5760f_0_18"/>
              <p:cNvSpPr/>
              <p:nvPr/>
            </p:nvSpPr>
            <p:spPr>
              <a:xfrm>
                <a:off x="3024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d729d5760f_0_18"/>
              <p:cNvSpPr/>
              <p:nvPr/>
            </p:nvSpPr>
            <p:spPr>
              <a:xfrm>
                <a:off x="3024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d729d5760f_0_18"/>
              <p:cNvSpPr/>
              <p:nvPr/>
            </p:nvSpPr>
            <p:spPr>
              <a:xfrm>
                <a:off x="2880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d729d5760f_0_18"/>
              <p:cNvSpPr/>
              <p:nvPr/>
            </p:nvSpPr>
            <p:spPr>
              <a:xfrm>
                <a:off x="2880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d729d5760f_0_18"/>
              <p:cNvSpPr/>
              <p:nvPr/>
            </p:nvSpPr>
            <p:spPr>
              <a:xfrm>
                <a:off x="3024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d729d5760f_0_18"/>
              <p:cNvSpPr/>
              <p:nvPr/>
            </p:nvSpPr>
            <p:spPr>
              <a:xfrm>
                <a:off x="3024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d729d5760f_0_18"/>
              <p:cNvSpPr/>
              <p:nvPr/>
            </p:nvSpPr>
            <p:spPr>
              <a:xfrm>
                <a:off x="2880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d729d5760f_0_18"/>
              <p:cNvSpPr/>
              <p:nvPr/>
            </p:nvSpPr>
            <p:spPr>
              <a:xfrm>
                <a:off x="3024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d729d5760f_0_18"/>
              <p:cNvSpPr/>
              <p:nvPr/>
            </p:nvSpPr>
            <p:spPr>
              <a:xfrm>
                <a:off x="3024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d729d5760f_0_18"/>
              <p:cNvSpPr/>
              <p:nvPr/>
            </p:nvSpPr>
            <p:spPr>
              <a:xfrm>
                <a:off x="3024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d729d5760f_0_18"/>
              <p:cNvSpPr/>
              <p:nvPr/>
            </p:nvSpPr>
            <p:spPr>
              <a:xfrm>
                <a:off x="3024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d729d5760f_0_18"/>
              <p:cNvSpPr/>
              <p:nvPr/>
            </p:nvSpPr>
            <p:spPr>
              <a:xfrm>
                <a:off x="3024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d729d5760f_0_18"/>
              <p:cNvSpPr/>
              <p:nvPr/>
            </p:nvSpPr>
            <p:spPr>
              <a:xfrm>
                <a:off x="3024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d729d5760f_0_18"/>
              <p:cNvSpPr/>
              <p:nvPr/>
            </p:nvSpPr>
            <p:spPr>
              <a:xfrm>
                <a:off x="3312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d729d5760f_0_18"/>
              <p:cNvSpPr/>
              <p:nvPr/>
            </p:nvSpPr>
            <p:spPr>
              <a:xfrm>
                <a:off x="3312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d729d5760f_0_18"/>
              <p:cNvSpPr/>
              <p:nvPr/>
            </p:nvSpPr>
            <p:spPr>
              <a:xfrm>
                <a:off x="3312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d729d5760f_0_18"/>
              <p:cNvSpPr/>
              <p:nvPr/>
            </p:nvSpPr>
            <p:spPr>
              <a:xfrm>
                <a:off x="3312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d729d5760f_0_18"/>
              <p:cNvSpPr/>
              <p:nvPr/>
            </p:nvSpPr>
            <p:spPr>
              <a:xfrm>
                <a:off x="3312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d729d5760f_0_18"/>
              <p:cNvSpPr/>
              <p:nvPr/>
            </p:nvSpPr>
            <p:spPr>
              <a:xfrm>
                <a:off x="3312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d729d5760f_0_18"/>
              <p:cNvSpPr/>
              <p:nvPr/>
            </p:nvSpPr>
            <p:spPr>
              <a:xfrm>
                <a:off x="3312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d729d5760f_0_18"/>
              <p:cNvSpPr/>
              <p:nvPr/>
            </p:nvSpPr>
            <p:spPr>
              <a:xfrm>
                <a:off x="3312" y="11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d729d5760f_0_18"/>
              <p:cNvSpPr/>
              <p:nvPr/>
            </p:nvSpPr>
            <p:spPr>
              <a:xfrm>
                <a:off x="3312" y="115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d729d5760f_0_18"/>
              <p:cNvSpPr/>
              <p:nvPr/>
            </p:nvSpPr>
            <p:spPr>
              <a:xfrm>
                <a:off x="3312" y="139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d729d5760f_0_18"/>
              <p:cNvSpPr/>
              <p:nvPr/>
            </p:nvSpPr>
            <p:spPr>
              <a:xfrm>
                <a:off x="3168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d729d5760f_0_18"/>
              <p:cNvSpPr/>
              <p:nvPr/>
            </p:nvSpPr>
            <p:spPr>
              <a:xfrm>
                <a:off x="3168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d729d5760f_0_18"/>
              <p:cNvSpPr/>
              <p:nvPr/>
            </p:nvSpPr>
            <p:spPr>
              <a:xfrm>
                <a:off x="3168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d729d5760f_0_18"/>
              <p:cNvSpPr/>
              <p:nvPr/>
            </p:nvSpPr>
            <p:spPr>
              <a:xfrm>
                <a:off x="3168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d729d5760f_0_18"/>
              <p:cNvSpPr/>
              <p:nvPr/>
            </p:nvSpPr>
            <p:spPr>
              <a:xfrm>
                <a:off x="3168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d729d5760f_0_18"/>
              <p:cNvSpPr/>
              <p:nvPr/>
            </p:nvSpPr>
            <p:spPr>
              <a:xfrm>
                <a:off x="3168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d729d5760f_0_18"/>
              <p:cNvSpPr/>
              <p:nvPr/>
            </p:nvSpPr>
            <p:spPr>
              <a:xfrm>
                <a:off x="3168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d729d5760f_0_18"/>
              <p:cNvSpPr/>
              <p:nvPr/>
            </p:nvSpPr>
            <p:spPr>
              <a:xfrm>
                <a:off x="3168" y="100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d729d5760f_0_18"/>
              <p:cNvSpPr/>
              <p:nvPr/>
            </p:nvSpPr>
            <p:spPr>
              <a:xfrm>
                <a:off x="3168" y="124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d729d5760f_0_18"/>
              <p:cNvSpPr/>
              <p:nvPr/>
            </p:nvSpPr>
            <p:spPr>
              <a:xfrm>
                <a:off x="3168" y="129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d729d5760f_0_18"/>
              <p:cNvSpPr/>
              <p:nvPr/>
            </p:nvSpPr>
            <p:spPr>
              <a:xfrm>
                <a:off x="230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d729d5760f_0_18"/>
              <p:cNvSpPr/>
              <p:nvPr/>
            </p:nvSpPr>
            <p:spPr>
              <a:xfrm>
                <a:off x="230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d729d5760f_0_18"/>
              <p:cNvSpPr/>
              <p:nvPr/>
            </p:nvSpPr>
            <p:spPr>
              <a:xfrm>
                <a:off x="230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d729d5760f_0_18"/>
              <p:cNvSpPr/>
              <p:nvPr/>
            </p:nvSpPr>
            <p:spPr>
              <a:xfrm>
                <a:off x="230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d729d5760f_0_18"/>
              <p:cNvSpPr/>
              <p:nvPr/>
            </p:nvSpPr>
            <p:spPr>
              <a:xfrm>
                <a:off x="230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d729d5760f_0_18"/>
              <p:cNvSpPr/>
              <p:nvPr/>
            </p:nvSpPr>
            <p:spPr>
              <a:xfrm>
                <a:off x="230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d729d5760f_0_18"/>
              <p:cNvSpPr/>
              <p:nvPr/>
            </p:nvSpPr>
            <p:spPr>
              <a:xfrm>
                <a:off x="216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d729d5760f_0_18"/>
              <p:cNvSpPr/>
              <p:nvPr/>
            </p:nvSpPr>
            <p:spPr>
              <a:xfrm>
                <a:off x="230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d729d5760f_0_18"/>
              <p:cNvSpPr/>
              <p:nvPr/>
            </p:nvSpPr>
            <p:spPr>
              <a:xfrm>
                <a:off x="230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d729d5760f_0_18"/>
              <p:cNvSpPr/>
              <p:nvPr/>
            </p:nvSpPr>
            <p:spPr>
              <a:xfrm>
                <a:off x="216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d729d5760f_0_18"/>
              <p:cNvSpPr/>
              <p:nvPr/>
            </p:nvSpPr>
            <p:spPr>
              <a:xfrm>
                <a:off x="216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d729d5760f_0_18"/>
              <p:cNvSpPr/>
              <p:nvPr/>
            </p:nvSpPr>
            <p:spPr>
              <a:xfrm>
                <a:off x="216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d729d5760f_0_18"/>
              <p:cNvSpPr/>
              <p:nvPr/>
            </p:nvSpPr>
            <p:spPr>
              <a:xfrm>
                <a:off x="216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d729d5760f_0_18"/>
              <p:cNvSpPr/>
              <p:nvPr/>
            </p:nvSpPr>
            <p:spPr>
              <a:xfrm>
                <a:off x="216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d729d5760f_0_18"/>
              <p:cNvSpPr/>
              <p:nvPr/>
            </p:nvSpPr>
            <p:spPr>
              <a:xfrm>
                <a:off x="2592" y="153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d729d5760f_0_18"/>
              <p:cNvSpPr/>
              <p:nvPr/>
            </p:nvSpPr>
            <p:spPr>
              <a:xfrm>
                <a:off x="2592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d729d5760f_0_18"/>
              <p:cNvSpPr/>
              <p:nvPr/>
            </p:nvSpPr>
            <p:spPr>
              <a:xfrm>
                <a:off x="2592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d729d5760f_0_18"/>
              <p:cNvSpPr/>
              <p:nvPr/>
            </p:nvSpPr>
            <p:spPr>
              <a:xfrm>
                <a:off x="259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d729d5760f_0_18"/>
              <p:cNvSpPr/>
              <p:nvPr/>
            </p:nvSpPr>
            <p:spPr>
              <a:xfrm>
                <a:off x="2592" y="124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d729d5760f_0_18"/>
              <p:cNvSpPr/>
              <p:nvPr/>
            </p:nvSpPr>
            <p:spPr>
              <a:xfrm>
                <a:off x="2592" y="129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d729d5760f_0_18"/>
              <p:cNvSpPr/>
              <p:nvPr/>
            </p:nvSpPr>
            <p:spPr>
              <a:xfrm>
                <a:off x="2448" y="211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d729d5760f_0_18"/>
              <p:cNvSpPr/>
              <p:nvPr/>
            </p:nvSpPr>
            <p:spPr>
              <a:xfrm>
                <a:off x="2448" y="216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d729d5760f_0_18"/>
              <p:cNvSpPr/>
              <p:nvPr/>
            </p:nvSpPr>
            <p:spPr>
              <a:xfrm>
                <a:off x="2448" y="240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d729d5760f_0_18"/>
              <p:cNvSpPr/>
              <p:nvPr/>
            </p:nvSpPr>
            <p:spPr>
              <a:xfrm>
                <a:off x="259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d729d5760f_0_18"/>
              <p:cNvSpPr/>
              <p:nvPr/>
            </p:nvSpPr>
            <p:spPr>
              <a:xfrm>
                <a:off x="2448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d729d5760f_0_18"/>
              <p:cNvSpPr/>
              <p:nvPr/>
            </p:nvSpPr>
            <p:spPr>
              <a:xfrm>
                <a:off x="2448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d729d5760f_0_18"/>
              <p:cNvSpPr/>
              <p:nvPr/>
            </p:nvSpPr>
            <p:spPr>
              <a:xfrm>
                <a:off x="2448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d729d5760f_0_18"/>
              <p:cNvSpPr/>
              <p:nvPr/>
            </p:nvSpPr>
            <p:spPr>
              <a:xfrm>
                <a:off x="2880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d729d5760f_0_18"/>
              <p:cNvSpPr/>
              <p:nvPr/>
            </p:nvSpPr>
            <p:spPr>
              <a:xfrm>
                <a:off x="2880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d729d5760f_0_18"/>
              <p:cNvSpPr/>
              <p:nvPr/>
            </p:nvSpPr>
            <p:spPr>
              <a:xfrm>
                <a:off x="2736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d729d5760f_0_18"/>
              <p:cNvSpPr/>
              <p:nvPr/>
            </p:nvSpPr>
            <p:spPr>
              <a:xfrm>
                <a:off x="2880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d729d5760f_0_18"/>
              <p:cNvSpPr/>
              <p:nvPr/>
            </p:nvSpPr>
            <p:spPr>
              <a:xfrm>
                <a:off x="2880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d729d5760f_0_18"/>
              <p:cNvSpPr/>
              <p:nvPr/>
            </p:nvSpPr>
            <p:spPr>
              <a:xfrm>
                <a:off x="2880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d729d5760f_0_18"/>
              <p:cNvSpPr/>
              <p:nvPr/>
            </p:nvSpPr>
            <p:spPr>
              <a:xfrm>
                <a:off x="388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d729d5760f_0_18"/>
              <p:cNvSpPr/>
              <p:nvPr/>
            </p:nvSpPr>
            <p:spPr>
              <a:xfrm>
                <a:off x="345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d729d5760f_0_18"/>
              <p:cNvSpPr/>
              <p:nvPr/>
            </p:nvSpPr>
            <p:spPr>
              <a:xfrm>
                <a:off x="374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d729d5760f_0_18"/>
              <p:cNvSpPr/>
              <p:nvPr/>
            </p:nvSpPr>
            <p:spPr>
              <a:xfrm>
                <a:off x="374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d729d5760f_0_18"/>
              <p:cNvSpPr/>
              <p:nvPr/>
            </p:nvSpPr>
            <p:spPr>
              <a:xfrm>
                <a:off x="403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d729d5760f_0_18"/>
              <p:cNvSpPr/>
              <p:nvPr/>
            </p:nvSpPr>
            <p:spPr>
              <a:xfrm>
                <a:off x="403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d729d5760f_0_18"/>
              <p:cNvSpPr/>
              <p:nvPr/>
            </p:nvSpPr>
            <p:spPr>
              <a:xfrm>
                <a:off x="388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d729d5760f_0_18"/>
              <p:cNvSpPr/>
              <p:nvPr/>
            </p:nvSpPr>
            <p:spPr>
              <a:xfrm>
                <a:off x="403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d729d5760f_0_18"/>
              <p:cNvSpPr/>
              <p:nvPr/>
            </p:nvSpPr>
            <p:spPr>
              <a:xfrm>
                <a:off x="360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d729d5760f_0_18"/>
              <p:cNvSpPr/>
              <p:nvPr/>
            </p:nvSpPr>
            <p:spPr>
              <a:xfrm>
                <a:off x="403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d729d5760f_0_18"/>
              <p:cNvSpPr/>
              <p:nvPr/>
            </p:nvSpPr>
            <p:spPr>
              <a:xfrm>
                <a:off x="345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d729d5760f_0_18"/>
              <p:cNvSpPr/>
              <p:nvPr/>
            </p:nvSpPr>
            <p:spPr>
              <a:xfrm>
                <a:off x="360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d729d5760f_0_18"/>
              <p:cNvSpPr/>
              <p:nvPr/>
            </p:nvSpPr>
            <p:spPr>
              <a:xfrm>
                <a:off x="345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d729d5760f_0_18"/>
              <p:cNvSpPr/>
              <p:nvPr/>
            </p:nvSpPr>
            <p:spPr>
              <a:xfrm>
                <a:off x="345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d729d5760f_0_18"/>
              <p:cNvSpPr/>
              <p:nvPr/>
            </p:nvSpPr>
            <p:spPr>
              <a:xfrm>
                <a:off x="388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d729d5760f_0_18"/>
              <p:cNvSpPr/>
              <p:nvPr/>
            </p:nvSpPr>
            <p:spPr>
              <a:xfrm>
                <a:off x="388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d729d5760f_0_18"/>
              <p:cNvSpPr/>
              <p:nvPr/>
            </p:nvSpPr>
            <p:spPr>
              <a:xfrm>
                <a:off x="374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d729d5760f_0_18"/>
              <p:cNvSpPr/>
              <p:nvPr/>
            </p:nvSpPr>
            <p:spPr>
              <a:xfrm>
                <a:off x="374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d729d5760f_0_18"/>
              <p:cNvSpPr/>
              <p:nvPr/>
            </p:nvSpPr>
            <p:spPr>
              <a:xfrm>
                <a:off x="374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d729d5760f_0_18"/>
              <p:cNvSpPr/>
              <p:nvPr/>
            </p:nvSpPr>
            <p:spPr>
              <a:xfrm>
                <a:off x="374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d729d5760f_0_18"/>
              <p:cNvSpPr/>
              <p:nvPr/>
            </p:nvSpPr>
            <p:spPr>
              <a:xfrm>
                <a:off x="403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d729d5760f_0_18"/>
              <p:cNvSpPr/>
              <p:nvPr/>
            </p:nvSpPr>
            <p:spPr>
              <a:xfrm>
                <a:off x="403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d729d5760f_0_18"/>
              <p:cNvSpPr/>
              <p:nvPr/>
            </p:nvSpPr>
            <p:spPr>
              <a:xfrm>
                <a:off x="345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d729d5760f_0_18"/>
              <p:cNvSpPr/>
              <p:nvPr/>
            </p:nvSpPr>
            <p:spPr>
              <a:xfrm>
                <a:off x="345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d729d5760f_0_18"/>
              <p:cNvSpPr/>
              <p:nvPr/>
            </p:nvSpPr>
            <p:spPr>
              <a:xfrm>
                <a:off x="345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d729d5760f_0_18"/>
              <p:cNvSpPr/>
              <p:nvPr/>
            </p:nvSpPr>
            <p:spPr>
              <a:xfrm>
                <a:off x="345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d729d5760f_0_18"/>
              <p:cNvSpPr/>
              <p:nvPr/>
            </p:nvSpPr>
            <p:spPr>
              <a:xfrm>
                <a:off x="345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d729d5760f_0_18"/>
              <p:cNvSpPr/>
              <p:nvPr/>
            </p:nvSpPr>
            <p:spPr>
              <a:xfrm>
                <a:off x="360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d729d5760f_0_18"/>
              <p:cNvSpPr/>
              <p:nvPr/>
            </p:nvSpPr>
            <p:spPr>
              <a:xfrm>
                <a:off x="360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d729d5760f_0_18"/>
              <p:cNvSpPr/>
              <p:nvPr/>
            </p:nvSpPr>
            <p:spPr>
              <a:xfrm>
                <a:off x="388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d729d5760f_0_18"/>
              <p:cNvSpPr/>
              <p:nvPr/>
            </p:nvSpPr>
            <p:spPr>
              <a:xfrm>
                <a:off x="388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d729d5760f_0_18"/>
              <p:cNvSpPr/>
              <p:nvPr/>
            </p:nvSpPr>
            <p:spPr>
              <a:xfrm>
                <a:off x="388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d729d5760f_0_18"/>
              <p:cNvSpPr/>
              <p:nvPr/>
            </p:nvSpPr>
            <p:spPr>
              <a:xfrm>
                <a:off x="388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d729d5760f_0_18"/>
              <p:cNvSpPr/>
              <p:nvPr/>
            </p:nvSpPr>
            <p:spPr>
              <a:xfrm>
                <a:off x="360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d729d5760f_0_18"/>
              <p:cNvSpPr/>
              <p:nvPr/>
            </p:nvSpPr>
            <p:spPr>
              <a:xfrm>
                <a:off x="388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d729d5760f_0_18"/>
              <p:cNvSpPr/>
              <p:nvPr/>
            </p:nvSpPr>
            <p:spPr>
              <a:xfrm>
                <a:off x="388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d729d5760f_0_18"/>
              <p:cNvSpPr/>
              <p:nvPr/>
            </p:nvSpPr>
            <p:spPr>
              <a:xfrm>
                <a:off x="374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d729d5760f_0_18"/>
              <p:cNvSpPr/>
              <p:nvPr/>
            </p:nvSpPr>
            <p:spPr>
              <a:xfrm>
                <a:off x="374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d729d5760f_0_18"/>
              <p:cNvSpPr/>
              <p:nvPr/>
            </p:nvSpPr>
            <p:spPr>
              <a:xfrm>
                <a:off x="374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d729d5760f_0_18"/>
              <p:cNvSpPr/>
              <p:nvPr/>
            </p:nvSpPr>
            <p:spPr>
              <a:xfrm>
                <a:off x="374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gd729d5760f_0_18"/>
              <p:cNvSpPr/>
              <p:nvPr/>
            </p:nvSpPr>
            <p:spPr>
              <a:xfrm>
                <a:off x="345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d729d5760f_0_18"/>
              <p:cNvSpPr/>
              <p:nvPr/>
            </p:nvSpPr>
            <p:spPr>
              <a:xfrm>
                <a:off x="360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d729d5760f_0_18"/>
              <p:cNvSpPr/>
              <p:nvPr/>
            </p:nvSpPr>
            <p:spPr>
              <a:xfrm>
                <a:off x="360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d729d5760f_0_18"/>
              <p:cNvSpPr/>
              <p:nvPr/>
            </p:nvSpPr>
            <p:spPr>
              <a:xfrm>
                <a:off x="360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d729d5760f_0_18"/>
              <p:cNvSpPr/>
              <p:nvPr/>
            </p:nvSpPr>
            <p:spPr>
              <a:xfrm>
                <a:off x="360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gd729d5760f_0_18"/>
              <p:cNvSpPr/>
              <p:nvPr/>
            </p:nvSpPr>
            <p:spPr>
              <a:xfrm>
                <a:off x="403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d729d5760f_0_18"/>
              <p:cNvSpPr/>
              <p:nvPr/>
            </p:nvSpPr>
            <p:spPr>
              <a:xfrm>
                <a:off x="403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d729d5760f_0_18"/>
              <p:cNvSpPr/>
              <p:nvPr/>
            </p:nvSpPr>
            <p:spPr>
              <a:xfrm>
                <a:off x="360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gd729d5760f_0_18"/>
              <p:cNvSpPr/>
              <p:nvPr/>
            </p:nvSpPr>
            <p:spPr>
              <a:xfrm>
                <a:off x="403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d729d5760f_0_18"/>
              <p:cNvSpPr/>
              <p:nvPr/>
            </p:nvSpPr>
            <p:spPr>
              <a:xfrm>
                <a:off x="403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d729d5760f_0_18"/>
              <p:cNvSpPr/>
              <p:nvPr/>
            </p:nvSpPr>
            <p:spPr>
              <a:xfrm>
                <a:off x="417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d729d5760f_0_18"/>
              <p:cNvSpPr/>
              <p:nvPr/>
            </p:nvSpPr>
            <p:spPr>
              <a:xfrm>
                <a:off x="417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d729d5760f_0_18"/>
              <p:cNvSpPr/>
              <p:nvPr/>
            </p:nvSpPr>
            <p:spPr>
              <a:xfrm>
                <a:off x="417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d729d5760f_0_18"/>
              <p:cNvSpPr/>
              <p:nvPr/>
            </p:nvSpPr>
            <p:spPr>
              <a:xfrm>
                <a:off x="417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d729d5760f_0_18"/>
              <p:cNvSpPr/>
              <p:nvPr/>
            </p:nvSpPr>
            <p:spPr>
              <a:xfrm>
                <a:off x="417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d729d5760f_0_18"/>
              <p:cNvSpPr/>
              <p:nvPr/>
            </p:nvSpPr>
            <p:spPr>
              <a:xfrm>
                <a:off x="417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d729d5760f_0_18"/>
              <p:cNvSpPr/>
              <p:nvPr/>
            </p:nvSpPr>
            <p:spPr>
              <a:xfrm>
                <a:off x="417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d729d5760f_0_18"/>
              <p:cNvSpPr/>
              <p:nvPr/>
            </p:nvSpPr>
            <p:spPr>
              <a:xfrm>
                <a:off x="417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d729d5760f_0_18"/>
              <p:cNvSpPr/>
              <p:nvPr/>
            </p:nvSpPr>
            <p:spPr>
              <a:xfrm>
                <a:off x="432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d729d5760f_0_18"/>
              <p:cNvSpPr/>
              <p:nvPr/>
            </p:nvSpPr>
            <p:spPr>
              <a:xfrm>
                <a:off x="432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d729d5760f_0_18"/>
              <p:cNvSpPr/>
              <p:nvPr/>
            </p:nvSpPr>
            <p:spPr>
              <a:xfrm>
                <a:off x="432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d729d5760f_0_18"/>
              <p:cNvSpPr/>
              <p:nvPr/>
            </p:nvSpPr>
            <p:spPr>
              <a:xfrm>
                <a:off x="432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d729d5760f_0_18"/>
              <p:cNvSpPr/>
              <p:nvPr/>
            </p:nvSpPr>
            <p:spPr>
              <a:xfrm>
                <a:off x="417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d729d5760f_0_18"/>
              <p:cNvSpPr/>
              <p:nvPr/>
            </p:nvSpPr>
            <p:spPr>
              <a:xfrm>
                <a:off x="417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d729d5760f_0_18"/>
              <p:cNvSpPr/>
              <p:nvPr/>
            </p:nvSpPr>
            <p:spPr>
              <a:xfrm>
                <a:off x="446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d729d5760f_0_18"/>
              <p:cNvSpPr/>
              <p:nvPr/>
            </p:nvSpPr>
            <p:spPr>
              <a:xfrm>
                <a:off x="446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d729d5760f_0_18"/>
              <p:cNvSpPr/>
              <p:nvPr/>
            </p:nvSpPr>
            <p:spPr>
              <a:xfrm>
                <a:off x="446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d729d5760f_0_18"/>
              <p:cNvSpPr/>
              <p:nvPr/>
            </p:nvSpPr>
            <p:spPr>
              <a:xfrm>
                <a:off x="446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d729d5760f_0_18"/>
              <p:cNvSpPr/>
              <p:nvPr/>
            </p:nvSpPr>
            <p:spPr>
              <a:xfrm>
                <a:off x="446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d729d5760f_0_18"/>
              <p:cNvSpPr/>
              <p:nvPr/>
            </p:nvSpPr>
            <p:spPr>
              <a:xfrm>
                <a:off x="446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d729d5760f_0_18"/>
              <p:cNvSpPr/>
              <p:nvPr/>
            </p:nvSpPr>
            <p:spPr>
              <a:xfrm>
                <a:off x="446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d729d5760f_0_18"/>
              <p:cNvSpPr/>
              <p:nvPr/>
            </p:nvSpPr>
            <p:spPr>
              <a:xfrm>
                <a:off x="446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d729d5760f_0_18"/>
              <p:cNvSpPr/>
              <p:nvPr/>
            </p:nvSpPr>
            <p:spPr>
              <a:xfrm>
                <a:off x="432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d729d5760f_0_18"/>
              <p:cNvSpPr/>
              <p:nvPr/>
            </p:nvSpPr>
            <p:spPr>
              <a:xfrm>
                <a:off x="446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d729d5760f_0_18"/>
              <p:cNvSpPr/>
              <p:nvPr/>
            </p:nvSpPr>
            <p:spPr>
              <a:xfrm>
                <a:off x="446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d729d5760f_0_18"/>
              <p:cNvSpPr/>
              <p:nvPr/>
            </p:nvSpPr>
            <p:spPr>
              <a:xfrm>
                <a:off x="432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d729d5760f_0_18"/>
              <p:cNvSpPr/>
              <p:nvPr/>
            </p:nvSpPr>
            <p:spPr>
              <a:xfrm>
                <a:off x="432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d729d5760f_0_18"/>
              <p:cNvSpPr/>
              <p:nvPr/>
            </p:nvSpPr>
            <p:spPr>
              <a:xfrm>
                <a:off x="432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d729d5760f_0_18"/>
              <p:cNvSpPr/>
              <p:nvPr/>
            </p:nvSpPr>
            <p:spPr>
              <a:xfrm>
                <a:off x="432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d729d5760f_0_18"/>
              <p:cNvSpPr/>
              <p:nvPr/>
            </p:nvSpPr>
            <p:spPr>
              <a:xfrm>
                <a:off x="432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d729d5760f_0_18"/>
              <p:cNvSpPr/>
              <p:nvPr/>
            </p:nvSpPr>
            <p:spPr>
              <a:xfrm>
                <a:off x="4608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d729d5760f_0_18"/>
              <p:cNvSpPr/>
              <p:nvPr/>
            </p:nvSpPr>
            <p:spPr>
              <a:xfrm>
                <a:off x="4608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d729d5760f_0_18"/>
              <p:cNvSpPr/>
              <p:nvPr/>
            </p:nvSpPr>
            <p:spPr>
              <a:xfrm>
                <a:off x="4752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d729d5760f_0_18"/>
              <p:cNvSpPr/>
              <p:nvPr/>
            </p:nvSpPr>
            <p:spPr>
              <a:xfrm>
                <a:off x="4752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d729d5760f_0_18"/>
              <p:cNvSpPr/>
              <p:nvPr/>
            </p:nvSpPr>
            <p:spPr>
              <a:xfrm>
                <a:off x="4608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d729d5760f_0_18"/>
              <p:cNvSpPr/>
              <p:nvPr/>
            </p:nvSpPr>
            <p:spPr>
              <a:xfrm>
                <a:off x="4608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d729d5760f_0_18"/>
              <p:cNvSpPr/>
              <p:nvPr/>
            </p:nvSpPr>
            <p:spPr>
              <a:xfrm>
                <a:off x="4752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d729d5760f_0_18"/>
              <p:cNvSpPr/>
              <p:nvPr/>
            </p:nvSpPr>
            <p:spPr>
              <a:xfrm>
                <a:off x="4752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d729d5760f_0_18"/>
              <p:cNvSpPr/>
              <p:nvPr/>
            </p:nvSpPr>
            <p:spPr>
              <a:xfrm>
                <a:off x="4608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d729d5760f_0_18"/>
              <p:cNvSpPr/>
              <p:nvPr/>
            </p:nvSpPr>
            <p:spPr>
              <a:xfrm>
                <a:off x="4752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d729d5760f_0_18"/>
              <p:cNvSpPr/>
              <p:nvPr/>
            </p:nvSpPr>
            <p:spPr>
              <a:xfrm>
                <a:off x="4752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d729d5760f_0_18"/>
              <p:cNvSpPr/>
              <p:nvPr/>
            </p:nvSpPr>
            <p:spPr>
              <a:xfrm>
                <a:off x="4752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d729d5760f_0_18"/>
              <p:cNvSpPr/>
              <p:nvPr/>
            </p:nvSpPr>
            <p:spPr>
              <a:xfrm>
                <a:off x="4752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d729d5760f_0_18"/>
              <p:cNvSpPr/>
              <p:nvPr/>
            </p:nvSpPr>
            <p:spPr>
              <a:xfrm>
                <a:off x="4752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d729d5760f_0_18"/>
              <p:cNvSpPr/>
              <p:nvPr/>
            </p:nvSpPr>
            <p:spPr>
              <a:xfrm>
                <a:off x="4752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d729d5760f_0_18"/>
              <p:cNvSpPr/>
              <p:nvPr/>
            </p:nvSpPr>
            <p:spPr>
              <a:xfrm>
                <a:off x="4608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d729d5760f_0_18"/>
              <p:cNvSpPr/>
              <p:nvPr/>
            </p:nvSpPr>
            <p:spPr>
              <a:xfrm>
                <a:off x="4608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d729d5760f_0_18"/>
              <p:cNvSpPr/>
              <p:nvPr/>
            </p:nvSpPr>
            <p:spPr>
              <a:xfrm>
                <a:off x="4608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d729d5760f_0_18"/>
              <p:cNvSpPr/>
              <p:nvPr/>
            </p:nvSpPr>
            <p:spPr>
              <a:xfrm>
                <a:off x="4608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d729d5760f_0_18"/>
              <p:cNvSpPr/>
              <p:nvPr/>
            </p:nvSpPr>
            <p:spPr>
              <a:xfrm>
                <a:off x="4608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d729d5760f_0_18"/>
              <p:cNvSpPr/>
              <p:nvPr/>
            </p:nvSpPr>
            <p:spPr>
              <a:xfrm>
                <a:off x="489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d729d5760f_0_18"/>
              <p:cNvSpPr/>
              <p:nvPr/>
            </p:nvSpPr>
            <p:spPr>
              <a:xfrm>
                <a:off x="489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d729d5760f_0_18"/>
              <p:cNvSpPr/>
              <p:nvPr/>
            </p:nvSpPr>
            <p:spPr>
              <a:xfrm>
                <a:off x="489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d729d5760f_0_18"/>
              <p:cNvSpPr/>
              <p:nvPr/>
            </p:nvSpPr>
            <p:spPr>
              <a:xfrm>
                <a:off x="489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d729d5760f_0_18"/>
              <p:cNvSpPr/>
              <p:nvPr/>
            </p:nvSpPr>
            <p:spPr>
              <a:xfrm>
                <a:off x="489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d729d5760f_0_18"/>
              <p:cNvSpPr/>
              <p:nvPr/>
            </p:nvSpPr>
            <p:spPr>
              <a:xfrm>
                <a:off x="489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d729d5760f_0_18"/>
              <p:cNvSpPr/>
              <p:nvPr/>
            </p:nvSpPr>
            <p:spPr>
              <a:xfrm>
                <a:off x="489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d729d5760f_0_18"/>
              <p:cNvSpPr/>
              <p:nvPr/>
            </p:nvSpPr>
            <p:spPr>
              <a:xfrm>
                <a:off x="489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d729d5760f_0_18"/>
              <p:cNvSpPr/>
              <p:nvPr/>
            </p:nvSpPr>
            <p:spPr>
              <a:xfrm>
                <a:off x="48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d729d5760f_0_18"/>
              <p:cNvSpPr/>
              <p:nvPr/>
            </p:nvSpPr>
            <p:spPr>
              <a:xfrm>
                <a:off x="489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d729d5760f_0_18"/>
              <p:cNvSpPr/>
              <p:nvPr/>
            </p:nvSpPr>
            <p:spPr>
              <a:xfrm>
                <a:off x="504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d729d5760f_0_18"/>
              <p:cNvSpPr/>
              <p:nvPr/>
            </p:nvSpPr>
            <p:spPr>
              <a:xfrm>
                <a:off x="50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d729d5760f_0_18"/>
              <p:cNvSpPr/>
              <p:nvPr/>
            </p:nvSpPr>
            <p:spPr>
              <a:xfrm>
                <a:off x="504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d729d5760f_0_18"/>
              <p:cNvSpPr/>
              <p:nvPr/>
            </p:nvSpPr>
            <p:spPr>
              <a:xfrm>
                <a:off x="504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d729d5760f_0_18"/>
              <p:cNvSpPr/>
              <p:nvPr/>
            </p:nvSpPr>
            <p:spPr>
              <a:xfrm>
                <a:off x="504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d729d5760f_0_18"/>
              <p:cNvSpPr/>
              <p:nvPr/>
            </p:nvSpPr>
            <p:spPr>
              <a:xfrm>
                <a:off x="504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d729d5760f_0_18"/>
              <p:cNvSpPr/>
              <p:nvPr/>
            </p:nvSpPr>
            <p:spPr>
              <a:xfrm>
                <a:off x="504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d729d5760f_0_18"/>
              <p:cNvSpPr/>
              <p:nvPr/>
            </p:nvSpPr>
            <p:spPr>
              <a:xfrm>
                <a:off x="504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d729d5760f_0_18"/>
              <p:cNvSpPr/>
              <p:nvPr/>
            </p:nvSpPr>
            <p:spPr>
              <a:xfrm>
                <a:off x="504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d729d5760f_0_18"/>
              <p:cNvSpPr/>
              <p:nvPr/>
            </p:nvSpPr>
            <p:spPr>
              <a:xfrm>
                <a:off x="504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d729d5760f_0_18"/>
          <p:cNvSpPr txBox="1"/>
          <p:nvPr/>
        </p:nvSpPr>
        <p:spPr>
          <a:xfrm>
            <a:off x="5898228" y="705298"/>
            <a:ext cx="30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50EA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d729d5760f_0_18"/>
          <p:cNvSpPr txBox="1"/>
          <p:nvPr/>
        </p:nvSpPr>
        <p:spPr>
          <a:xfrm>
            <a:off x="6674515" y="3124201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d729d5760f_0_18"/>
          <p:cNvSpPr/>
          <p:nvPr/>
        </p:nvSpPr>
        <p:spPr>
          <a:xfrm>
            <a:off x="6603078" y="3508376"/>
            <a:ext cx="1382233" cy="850605"/>
          </a:xfrm>
          <a:custGeom>
            <a:rect b="b" l="l" r="r" t="t"/>
            <a:pathLst>
              <a:path extrusionOk="0" h="850605" w="1382233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d729d5760f_0_18"/>
          <p:cNvSpPr/>
          <p:nvPr/>
        </p:nvSpPr>
        <p:spPr>
          <a:xfrm>
            <a:off x="3310603" y="2871728"/>
            <a:ext cx="2389200" cy="1795500"/>
          </a:xfrm>
          <a:prstGeom prst="flowChartMagneticTape">
            <a:avLst/>
          </a:prstGeom>
          <a:solidFill>
            <a:srgbClr val="000000"/>
          </a:solidFill>
          <a:ln cap="flat" cmpd="sng" w="12700">
            <a:solidFill>
              <a:srgbClr val="00C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C9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2" name="Google Shape;1152;gd729d5760f_0_18"/>
          <p:cNvGrpSpPr/>
          <p:nvPr/>
        </p:nvGrpSpPr>
        <p:grpSpPr>
          <a:xfrm>
            <a:off x="533749" y="4359369"/>
            <a:ext cx="1265218" cy="215440"/>
            <a:chOff x="806734" y="4046186"/>
            <a:chExt cx="1694867" cy="288600"/>
          </a:xfrm>
        </p:grpSpPr>
        <p:sp>
          <p:nvSpPr>
            <p:cNvPr id="1153" name="Google Shape;1153;gd729d5760f_0_18"/>
            <p:cNvSpPr txBox="1"/>
            <p:nvPr/>
          </p:nvSpPr>
          <p:spPr>
            <a:xfrm>
              <a:off x="1402701" y="4046186"/>
              <a:ext cx="109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mirrors.creativecommons.org/presskit/buttons/88x31/png/by.png" id="1154" name="Google Shape;1154;gd729d5760f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734" y="4078829"/>
              <a:ext cx="645190" cy="225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gd729d5760f_0_18"/>
            <p:cNvSpPr/>
            <p:nvPr/>
          </p:nvSpPr>
          <p:spPr>
            <a:xfrm>
              <a:off x="806734" y="4078829"/>
              <a:ext cx="1633800" cy="225600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6" name="Google Shape;1156;gd729d5760f_0_18"/>
          <p:cNvGrpSpPr/>
          <p:nvPr/>
        </p:nvGrpSpPr>
        <p:grpSpPr>
          <a:xfrm>
            <a:off x="1438939" y="1397414"/>
            <a:ext cx="3856159" cy="1176339"/>
            <a:chOff x="-1" y="-1"/>
            <a:chExt cx="3856159" cy="1176339"/>
          </a:xfrm>
        </p:grpSpPr>
        <p:grpSp>
          <p:nvGrpSpPr>
            <p:cNvPr id="1157" name="Google Shape;1157;gd729d5760f_0_18"/>
            <p:cNvGrpSpPr/>
            <p:nvPr/>
          </p:nvGrpSpPr>
          <p:grpSpPr>
            <a:xfrm>
              <a:off x="-1" y="-1"/>
              <a:ext cx="81300" cy="1176210"/>
              <a:chOff x="0" y="0"/>
              <a:chExt cx="81300" cy="1176210"/>
            </a:xfrm>
          </p:grpSpPr>
          <p:sp>
            <p:nvSpPr>
              <p:cNvPr id="1158" name="Google Shape;1158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gd729d5760f_0_18"/>
            <p:cNvGrpSpPr/>
            <p:nvPr/>
          </p:nvGrpSpPr>
          <p:grpSpPr>
            <a:xfrm>
              <a:off x="121769" y="-1"/>
              <a:ext cx="81300" cy="1176210"/>
              <a:chOff x="0" y="0"/>
              <a:chExt cx="81300" cy="1176210"/>
            </a:xfrm>
          </p:grpSpPr>
          <p:sp>
            <p:nvSpPr>
              <p:cNvPr id="1169" name="Google Shape;1169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gd729d5760f_0_18"/>
            <p:cNvGrpSpPr/>
            <p:nvPr/>
          </p:nvGrpSpPr>
          <p:grpSpPr>
            <a:xfrm>
              <a:off x="243539" y="-1"/>
              <a:ext cx="81300" cy="1176210"/>
              <a:chOff x="0" y="0"/>
              <a:chExt cx="81300" cy="1176210"/>
            </a:xfrm>
          </p:grpSpPr>
          <p:sp>
            <p:nvSpPr>
              <p:cNvPr id="1180" name="Google Shape;1180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0" name="Google Shape;1190;gd729d5760f_0_18"/>
            <p:cNvGrpSpPr/>
            <p:nvPr/>
          </p:nvGrpSpPr>
          <p:grpSpPr>
            <a:xfrm>
              <a:off x="365308" y="-1"/>
              <a:ext cx="81300" cy="1176210"/>
              <a:chOff x="0" y="0"/>
              <a:chExt cx="81300" cy="1176210"/>
            </a:xfrm>
          </p:grpSpPr>
          <p:sp>
            <p:nvSpPr>
              <p:cNvPr id="1191" name="Google Shape;1191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gd729d5760f_0_18"/>
            <p:cNvGrpSpPr/>
            <p:nvPr/>
          </p:nvGrpSpPr>
          <p:grpSpPr>
            <a:xfrm>
              <a:off x="487078" y="-1"/>
              <a:ext cx="81300" cy="1176210"/>
              <a:chOff x="0" y="0"/>
              <a:chExt cx="81300" cy="1176210"/>
            </a:xfrm>
          </p:grpSpPr>
          <p:sp>
            <p:nvSpPr>
              <p:cNvPr id="1202" name="Google Shape;1202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gd729d5760f_0_18"/>
            <p:cNvGrpSpPr/>
            <p:nvPr/>
          </p:nvGrpSpPr>
          <p:grpSpPr>
            <a:xfrm>
              <a:off x="608847" y="0"/>
              <a:ext cx="3247311" cy="1176338"/>
              <a:chOff x="-1" y="0"/>
              <a:chExt cx="3247311" cy="1176338"/>
            </a:xfrm>
          </p:grpSpPr>
          <p:sp>
            <p:nvSpPr>
              <p:cNvPr id="1213" name="Google Shape;1213;gd729d5760f_0_18"/>
              <p:cNvSpPr/>
              <p:nvPr/>
            </p:nvSpPr>
            <p:spPr>
              <a:xfrm>
                <a:off x="365308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gd729d5760f_0_18"/>
              <p:cNvSpPr/>
              <p:nvPr/>
            </p:nvSpPr>
            <p:spPr>
              <a:xfrm>
                <a:off x="-1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gd729d5760f_0_18"/>
              <p:cNvSpPr/>
              <p:nvPr/>
            </p:nvSpPr>
            <p:spPr>
              <a:xfrm>
                <a:off x="243539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gd729d5760f_0_18"/>
              <p:cNvSpPr/>
              <p:nvPr/>
            </p:nvSpPr>
            <p:spPr>
              <a:xfrm>
                <a:off x="243539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gd729d5760f_0_18"/>
              <p:cNvSpPr/>
              <p:nvPr/>
            </p:nvSpPr>
            <p:spPr>
              <a:xfrm>
                <a:off x="487078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gd729d5760f_0_18"/>
              <p:cNvSpPr/>
              <p:nvPr/>
            </p:nvSpPr>
            <p:spPr>
              <a:xfrm>
                <a:off x="487078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gd729d5760f_0_18"/>
              <p:cNvSpPr/>
              <p:nvPr/>
            </p:nvSpPr>
            <p:spPr>
              <a:xfrm>
                <a:off x="365308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gd729d5760f_0_18"/>
              <p:cNvSpPr/>
              <p:nvPr/>
            </p:nvSpPr>
            <p:spPr>
              <a:xfrm>
                <a:off x="487078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gd729d5760f_0_18"/>
              <p:cNvSpPr/>
              <p:nvPr/>
            </p:nvSpPr>
            <p:spPr>
              <a:xfrm>
                <a:off x="121769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gd729d5760f_0_18"/>
              <p:cNvSpPr/>
              <p:nvPr/>
            </p:nvSpPr>
            <p:spPr>
              <a:xfrm>
                <a:off x="487078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gd729d5760f_0_18"/>
              <p:cNvSpPr/>
              <p:nvPr/>
            </p:nvSpPr>
            <p:spPr>
              <a:xfrm>
                <a:off x="-1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gd729d5760f_0_18"/>
              <p:cNvSpPr/>
              <p:nvPr/>
            </p:nvSpPr>
            <p:spPr>
              <a:xfrm>
                <a:off x="121769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gd729d5760f_0_18"/>
              <p:cNvSpPr/>
              <p:nvPr/>
            </p:nvSpPr>
            <p:spPr>
              <a:xfrm>
                <a:off x="-1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gd729d5760f_0_18"/>
              <p:cNvSpPr/>
              <p:nvPr/>
            </p:nvSpPr>
            <p:spPr>
              <a:xfrm>
                <a:off x="-1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gd729d5760f_0_18"/>
              <p:cNvSpPr/>
              <p:nvPr/>
            </p:nvSpPr>
            <p:spPr>
              <a:xfrm>
                <a:off x="36530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gd729d5760f_0_18"/>
              <p:cNvSpPr/>
              <p:nvPr/>
            </p:nvSpPr>
            <p:spPr>
              <a:xfrm>
                <a:off x="365308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gd729d5760f_0_18"/>
              <p:cNvSpPr/>
              <p:nvPr/>
            </p:nvSpPr>
            <p:spPr>
              <a:xfrm>
                <a:off x="243539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gd729d5760f_0_18"/>
              <p:cNvSpPr/>
              <p:nvPr/>
            </p:nvSpPr>
            <p:spPr>
              <a:xfrm>
                <a:off x="243539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gd729d5760f_0_18"/>
              <p:cNvSpPr/>
              <p:nvPr/>
            </p:nvSpPr>
            <p:spPr>
              <a:xfrm>
                <a:off x="243539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gd729d5760f_0_18"/>
              <p:cNvSpPr/>
              <p:nvPr/>
            </p:nvSpPr>
            <p:spPr>
              <a:xfrm>
                <a:off x="243539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gd729d5760f_0_18"/>
              <p:cNvSpPr/>
              <p:nvPr/>
            </p:nvSpPr>
            <p:spPr>
              <a:xfrm>
                <a:off x="487078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gd729d5760f_0_18"/>
              <p:cNvSpPr/>
              <p:nvPr/>
            </p:nvSpPr>
            <p:spPr>
              <a:xfrm>
                <a:off x="487078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gd729d5760f_0_18"/>
              <p:cNvSpPr/>
              <p:nvPr/>
            </p:nvSpPr>
            <p:spPr>
              <a:xfrm>
                <a:off x="-1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gd729d5760f_0_18"/>
              <p:cNvSpPr/>
              <p:nvPr/>
            </p:nvSpPr>
            <p:spPr>
              <a:xfrm>
                <a:off x="-1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gd729d5760f_0_18"/>
              <p:cNvSpPr/>
              <p:nvPr/>
            </p:nvSpPr>
            <p:spPr>
              <a:xfrm>
                <a:off x="-1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gd729d5760f_0_18"/>
              <p:cNvSpPr/>
              <p:nvPr/>
            </p:nvSpPr>
            <p:spPr>
              <a:xfrm>
                <a:off x="-1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gd729d5760f_0_18"/>
              <p:cNvSpPr/>
              <p:nvPr/>
            </p:nvSpPr>
            <p:spPr>
              <a:xfrm>
                <a:off x="-1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gd729d5760f_0_18"/>
              <p:cNvSpPr/>
              <p:nvPr/>
            </p:nvSpPr>
            <p:spPr>
              <a:xfrm>
                <a:off x="121769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gd729d5760f_0_18"/>
              <p:cNvSpPr/>
              <p:nvPr/>
            </p:nvSpPr>
            <p:spPr>
              <a:xfrm>
                <a:off x="121769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gd729d5760f_0_18"/>
              <p:cNvSpPr/>
              <p:nvPr/>
            </p:nvSpPr>
            <p:spPr>
              <a:xfrm>
                <a:off x="36530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gd729d5760f_0_18"/>
              <p:cNvSpPr/>
              <p:nvPr/>
            </p:nvSpPr>
            <p:spPr>
              <a:xfrm>
                <a:off x="36530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gd729d5760f_0_18"/>
              <p:cNvSpPr/>
              <p:nvPr/>
            </p:nvSpPr>
            <p:spPr>
              <a:xfrm>
                <a:off x="365308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gd729d5760f_0_18"/>
              <p:cNvSpPr/>
              <p:nvPr/>
            </p:nvSpPr>
            <p:spPr>
              <a:xfrm>
                <a:off x="365308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gd729d5760f_0_18"/>
              <p:cNvSpPr/>
              <p:nvPr/>
            </p:nvSpPr>
            <p:spPr>
              <a:xfrm>
                <a:off x="121769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gd729d5760f_0_18"/>
              <p:cNvSpPr/>
              <p:nvPr/>
            </p:nvSpPr>
            <p:spPr>
              <a:xfrm>
                <a:off x="365308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gd729d5760f_0_18"/>
              <p:cNvSpPr/>
              <p:nvPr/>
            </p:nvSpPr>
            <p:spPr>
              <a:xfrm>
                <a:off x="365308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gd729d5760f_0_18"/>
              <p:cNvSpPr/>
              <p:nvPr/>
            </p:nvSpPr>
            <p:spPr>
              <a:xfrm>
                <a:off x="243539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gd729d5760f_0_18"/>
              <p:cNvSpPr/>
              <p:nvPr/>
            </p:nvSpPr>
            <p:spPr>
              <a:xfrm>
                <a:off x="243539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gd729d5760f_0_18"/>
              <p:cNvSpPr/>
              <p:nvPr/>
            </p:nvSpPr>
            <p:spPr>
              <a:xfrm>
                <a:off x="243539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d729d5760f_0_18"/>
              <p:cNvSpPr/>
              <p:nvPr/>
            </p:nvSpPr>
            <p:spPr>
              <a:xfrm>
                <a:off x="243539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gd729d5760f_0_18"/>
              <p:cNvSpPr/>
              <p:nvPr/>
            </p:nvSpPr>
            <p:spPr>
              <a:xfrm>
                <a:off x="-1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gd729d5760f_0_18"/>
              <p:cNvSpPr/>
              <p:nvPr/>
            </p:nvSpPr>
            <p:spPr>
              <a:xfrm flipH="1" rot="10800000">
                <a:off x="121769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gd729d5760f_0_18"/>
              <p:cNvSpPr/>
              <p:nvPr/>
            </p:nvSpPr>
            <p:spPr>
              <a:xfrm flipH="1" rot="10800000">
                <a:off x="121769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gd729d5760f_0_18"/>
              <p:cNvSpPr/>
              <p:nvPr/>
            </p:nvSpPr>
            <p:spPr>
              <a:xfrm>
                <a:off x="121769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gd729d5760f_0_18"/>
              <p:cNvSpPr/>
              <p:nvPr/>
            </p:nvSpPr>
            <p:spPr>
              <a:xfrm>
                <a:off x="121769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gd729d5760f_0_18"/>
              <p:cNvSpPr/>
              <p:nvPr/>
            </p:nvSpPr>
            <p:spPr>
              <a:xfrm>
                <a:off x="48707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gd729d5760f_0_18"/>
              <p:cNvSpPr/>
              <p:nvPr/>
            </p:nvSpPr>
            <p:spPr>
              <a:xfrm>
                <a:off x="487078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gd729d5760f_0_18"/>
              <p:cNvSpPr/>
              <p:nvPr/>
            </p:nvSpPr>
            <p:spPr>
              <a:xfrm flipH="1" rot="10800000">
                <a:off x="121769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gd729d5760f_0_18"/>
              <p:cNvSpPr/>
              <p:nvPr/>
            </p:nvSpPr>
            <p:spPr>
              <a:xfrm>
                <a:off x="487078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gd729d5760f_0_18"/>
              <p:cNvSpPr/>
              <p:nvPr/>
            </p:nvSpPr>
            <p:spPr>
              <a:xfrm>
                <a:off x="487078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gd729d5760f_0_18"/>
              <p:cNvSpPr/>
              <p:nvPr/>
            </p:nvSpPr>
            <p:spPr>
              <a:xfrm>
                <a:off x="1217696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gd729d5760f_0_18"/>
              <p:cNvSpPr/>
              <p:nvPr/>
            </p:nvSpPr>
            <p:spPr>
              <a:xfrm>
                <a:off x="1217696" y="85183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gd729d5760f_0_18"/>
              <p:cNvSpPr/>
              <p:nvPr/>
            </p:nvSpPr>
            <p:spPr>
              <a:xfrm>
                <a:off x="1217696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gd729d5760f_0_18"/>
              <p:cNvSpPr/>
              <p:nvPr/>
            </p:nvSpPr>
            <p:spPr>
              <a:xfrm>
                <a:off x="1217696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gd729d5760f_0_18"/>
              <p:cNvSpPr/>
              <p:nvPr/>
            </p:nvSpPr>
            <p:spPr>
              <a:xfrm>
                <a:off x="608848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gd729d5760f_0_18"/>
              <p:cNvSpPr/>
              <p:nvPr/>
            </p:nvSpPr>
            <p:spPr>
              <a:xfrm>
                <a:off x="608848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gd729d5760f_0_18"/>
              <p:cNvSpPr/>
              <p:nvPr/>
            </p:nvSpPr>
            <p:spPr>
              <a:xfrm>
                <a:off x="608848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gd729d5760f_0_18"/>
              <p:cNvSpPr/>
              <p:nvPr/>
            </p:nvSpPr>
            <p:spPr>
              <a:xfrm>
                <a:off x="60884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gd729d5760f_0_18"/>
              <p:cNvSpPr/>
              <p:nvPr/>
            </p:nvSpPr>
            <p:spPr>
              <a:xfrm>
                <a:off x="60884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d729d5760f_0_18"/>
              <p:cNvSpPr/>
              <p:nvPr/>
            </p:nvSpPr>
            <p:spPr>
              <a:xfrm>
                <a:off x="608848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gd729d5760f_0_18"/>
              <p:cNvSpPr/>
              <p:nvPr/>
            </p:nvSpPr>
            <p:spPr>
              <a:xfrm>
                <a:off x="608848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gd729d5760f_0_18"/>
              <p:cNvSpPr/>
              <p:nvPr/>
            </p:nvSpPr>
            <p:spPr>
              <a:xfrm>
                <a:off x="608848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gd729d5760f_0_18"/>
              <p:cNvSpPr/>
              <p:nvPr/>
            </p:nvSpPr>
            <p:spPr>
              <a:xfrm>
                <a:off x="730617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gd729d5760f_0_18"/>
              <p:cNvSpPr/>
              <p:nvPr/>
            </p:nvSpPr>
            <p:spPr>
              <a:xfrm>
                <a:off x="730617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gd729d5760f_0_18"/>
              <p:cNvSpPr/>
              <p:nvPr/>
            </p:nvSpPr>
            <p:spPr>
              <a:xfrm>
                <a:off x="730617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gd729d5760f_0_18"/>
              <p:cNvSpPr/>
              <p:nvPr/>
            </p:nvSpPr>
            <p:spPr>
              <a:xfrm>
                <a:off x="730617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gd729d5760f_0_18"/>
              <p:cNvSpPr/>
              <p:nvPr/>
            </p:nvSpPr>
            <p:spPr>
              <a:xfrm>
                <a:off x="608848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gd729d5760f_0_18"/>
              <p:cNvSpPr/>
              <p:nvPr/>
            </p:nvSpPr>
            <p:spPr>
              <a:xfrm>
                <a:off x="608848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gd729d5760f_0_18"/>
              <p:cNvSpPr/>
              <p:nvPr/>
            </p:nvSpPr>
            <p:spPr>
              <a:xfrm>
                <a:off x="974156" y="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gd729d5760f_0_18"/>
              <p:cNvSpPr/>
              <p:nvPr/>
            </p:nvSpPr>
            <p:spPr>
              <a:xfrm>
                <a:off x="974156" y="12169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gd729d5760f_0_18"/>
              <p:cNvSpPr/>
              <p:nvPr/>
            </p:nvSpPr>
            <p:spPr>
              <a:xfrm>
                <a:off x="974156" y="24338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gd729d5760f_0_18"/>
              <p:cNvSpPr/>
              <p:nvPr/>
            </p:nvSpPr>
            <p:spPr>
              <a:xfrm>
                <a:off x="852387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gd729d5760f_0_18"/>
              <p:cNvSpPr/>
              <p:nvPr/>
            </p:nvSpPr>
            <p:spPr>
              <a:xfrm>
                <a:off x="852387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gd729d5760f_0_18"/>
              <p:cNvSpPr/>
              <p:nvPr/>
            </p:nvSpPr>
            <p:spPr>
              <a:xfrm>
                <a:off x="974156" y="36507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gd729d5760f_0_18"/>
              <p:cNvSpPr/>
              <p:nvPr/>
            </p:nvSpPr>
            <p:spPr>
              <a:xfrm>
                <a:off x="1217696" y="24338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gd729d5760f_0_18"/>
              <p:cNvSpPr/>
              <p:nvPr/>
            </p:nvSpPr>
            <p:spPr>
              <a:xfrm>
                <a:off x="1217696" y="36507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gd729d5760f_0_18"/>
              <p:cNvSpPr/>
              <p:nvPr/>
            </p:nvSpPr>
            <p:spPr>
              <a:xfrm>
                <a:off x="1217696" y="48676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gd729d5760f_0_18"/>
              <p:cNvSpPr/>
              <p:nvPr/>
            </p:nvSpPr>
            <p:spPr>
              <a:xfrm>
                <a:off x="1095926" y="97352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gd729d5760f_0_18"/>
              <p:cNvSpPr/>
              <p:nvPr/>
            </p:nvSpPr>
            <p:spPr>
              <a:xfrm>
                <a:off x="1095926" y="109521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d729d5760f_0_18"/>
              <p:cNvSpPr/>
              <p:nvPr/>
            </p:nvSpPr>
            <p:spPr>
              <a:xfrm>
                <a:off x="1095926" y="85183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d729d5760f_0_18"/>
              <p:cNvSpPr/>
              <p:nvPr/>
            </p:nvSpPr>
            <p:spPr>
              <a:xfrm>
                <a:off x="1217696" y="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gd729d5760f_0_18"/>
              <p:cNvSpPr/>
              <p:nvPr/>
            </p:nvSpPr>
            <p:spPr>
              <a:xfrm>
                <a:off x="1217696" y="12169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gd729d5760f_0_18"/>
              <p:cNvSpPr/>
              <p:nvPr/>
            </p:nvSpPr>
            <p:spPr>
              <a:xfrm flipH="1" rot="10800000">
                <a:off x="1339465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gd729d5760f_0_18"/>
              <p:cNvSpPr/>
              <p:nvPr/>
            </p:nvSpPr>
            <p:spPr>
              <a:xfrm>
                <a:off x="1339465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gd729d5760f_0_18"/>
              <p:cNvSpPr/>
              <p:nvPr/>
            </p:nvSpPr>
            <p:spPr>
              <a:xfrm flipH="1" rot="10800000">
                <a:off x="1461235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gd729d5760f_0_18"/>
              <p:cNvSpPr/>
              <p:nvPr/>
            </p:nvSpPr>
            <p:spPr>
              <a:xfrm>
                <a:off x="1461235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gd729d5760f_0_18"/>
              <p:cNvSpPr/>
              <p:nvPr/>
            </p:nvSpPr>
            <p:spPr>
              <a:xfrm flipH="1" rot="10800000">
                <a:off x="1339465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gd729d5760f_0_18"/>
              <p:cNvSpPr/>
              <p:nvPr/>
            </p:nvSpPr>
            <p:spPr>
              <a:xfrm>
                <a:off x="1339465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gd729d5760f_0_18"/>
              <p:cNvSpPr/>
              <p:nvPr/>
            </p:nvSpPr>
            <p:spPr>
              <a:xfrm flipH="1" rot="10800000">
                <a:off x="1461235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gd729d5760f_0_18"/>
              <p:cNvSpPr/>
              <p:nvPr/>
            </p:nvSpPr>
            <p:spPr>
              <a:xfrm>
                <a:off x="1461235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gd729d5760f_0_18"/>
              <p:cNvSpPr/>
              <p:nvPr/>
            </p:nvSpPr>
            <p:spPr>
              <a:xfrm flipH="1" rot="10800000">
                <a:off x="1339465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gd729d5760f_0_18"/>
              <p:cNvSpPr/>
              <p:nvPr/>
            </p:nvSpPr>
            <p:spPr>
              <a:xfrm>
                <a:off x="1461235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gd729d5760f_0_18"/>
              <p:cNvSpPr/>
              <p:nvPr/>
            </p:nvSpPr>
            <p:spPr>
              <a:xfrm flipH="1" rot="10800000">
                <a:off x="1461235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gd729d5760f_0_18"/>
              <p:cNvSpPr/>
              <p:nvPr/>
            </p:nvSpPr>
            <p:spPr>
              <a:xfrm flipH="1" rot="10800000">
                <a:off x="1461235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gd729d5760f_0_18"/>
              <p:cNvSpPr/>
              <p:nvPr/>
            </p:nvSpPr>
            <p:spPr>
              <a:xfrm>
                <a:off x="1461235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gd729d5760f_0_18"/>
              <p:cNvSpPr/>
              <p:nvPr/>
            </p:nvSpPr>
            <p:spPr>
              <a:xfrm flipH="1" rot="10800000">
                <a:off x="1461235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gd729d5760f_0_18"/>
              <p:cNvSpPr/>
              <p:nvPr/>
            </p:nvSpPr>
            <p:spPr>
              <a:xfrm>
                <a:off x="1461235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gd729d5760f_0_18"/>
              <p:cNvSpPr/>
              <p:nvPr/>
            </p:nvSpPr>
            <p:spPr>
              <a:xfrm flipH="1" rot="10800000">
                <a:off x="1704774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gd729d5760f_0_18"/>
              <p:cNvSpPr/>
              <p:nvPr/>
            </p:nvSpPr>
            <p:spPr>
              <a:xfrm>
                <a:off x="1704774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gd729d5760f_0_18"/>
              <p:cNvSpPr/>
              <p:nvPr/>
            </p:nvSpPr>
            <p:spPr>
              <a:xfrm>
                <a:off x="1704774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gd729d5760f_0_18"/>
              <p:cNvSpPr/>
              <p:nvPr/>
            </p:nvSpPr>
            <p:spPr>
              <a:xfrm flipH="1" rot="10800000">
                <a:off x="1704774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gd729d5760f_0_18"/>
              <p:cNvSpPr/>
              <p:nvPr/>
            </p:nvSpPr>
            <p:spPr>
              <a:xfrm>
                <a:off x="1704774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gd729d5760f_0_18"/>
              <p:cNvSpPr/>
              <p:nvPr/>
            </p:nvSpPr>
            <p:spPr>
              <a:xfrm flipH="1" rot="10800000">
                <a:off x="1704774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gd729d5760f_0_18"/>
              <p:cNvSpPr/>
              <p:nvPr/>
            </p:nvSpPr>
            <p:spPr>
              <a:xfrm>
                <a:off x="1704774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gd729d5760f_0_18"/>
              <p:cNvSpPr/>
              <p:nvPr/>
            </p:nvSpPr>
            <p:spPr>
              <a:xfrm flipH="1" rot="10800000">
                <a:off x="1704774" y="12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gd729d5760f_0_18"/>
              <p:cNvSpPr/>
              <p:nvPr/>
            </p:nvSpPr>
            <p:spPr>
              <a:xfrm>
                <a:off x="1704774" y="12169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gd729d5760f_0_18"/>
              <p:cNvSpPr/>
              <p:nvPr/>
            </p:nvSpPr>
            <p:spPr>
              <a:xfrm flipH="1" rot="10800000">
                <a:off x="1704774" y="24350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gd729d5760f_0_18"/>
              <p:cNvSpPr/>
              <p:nvPr/>
            </p:nvSpPr>
            <p:spPr>
              <a:xfrm flipH="1" rot="10800000">
                <a:off x="1583005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gd729d5760f_0_18"/>
              <p:cNvSpPr/>
              <p:nvPr/>
            </p:nvSpPr>
            <p:spPr>
              <a:xfrm>
                <a:off x="1583005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gd729d5760f_0_18"/>
              <p:cNvSpPr/>
              <p:nvPr/>
            </p:nvSpPr>
            <p:spPr>
              <a:xfrm>
                <a:off x="1583005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gd729d5760f_0_18"/>
              <p:cNvSpPr/>
              <p:nvPr/>
            </p:nvSpPr>
            <p:spPr>
              <a:xfrm flipH="1" rot="10800000">
                <a:off x="1583005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gd729d5760f_0_18"/>
              <p:cNvSpPr/>
              <p:nvPr/>
            </p:nvSpPr>
            <p:spPr>
              <a:xfrm>
                <a:off x="1583005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gd729d5760f_0_18"/>
              <p:cNvSpPr/>
              <p:nvPr/>
            </p:nvSpPr>
            <p:spPr>
              <a:xfrm flipH="1" rot="10800000">
                <a:off x="1583005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gd729d5760f_0_18"/>
              <p:cNvSpPr/>
              <p:nvPr/>
            </p:nvSpPr>
            <p:spPr>
              <a:xfrm>
                <a:off x="1583005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gd729d5760f_0_18"/>
              <p:cNvSpPr/>
              <p:nvPr/>
            </p:nvSpPr>
            <p:spPr>
              <a:xfrm>
                <a:off x="1583005" y="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gd729d5760f_0_18"/>
              <p:cNvSpPr/>
              <p:nvPr/>
            </p:nvSpPr>
            <p:spPr>
              <a:xfrm flipH="1" rot="10800000">
                <a:off x="1583005" y="12181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gd729d5760f_0_18"/>
              <p:cNvSpPr/>
              <p:nvPr/>
            </p:nvSpPr>
            <p:spPr>
              <a:xfrm>
                <a:off x="1583005" y="24338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gd729d5760f_0_18"/>
              <p:cNvSpPr/>
              <p:nvPr/>
            </p:nvSpPr>
            <p:spPr>
              <a:xfrm flipH="1" rot="10800000">
                <a:off x="852387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gd729d5760f_0_18"/>
              <p:cNvSpPr/>
              <p:nvPr/>
            </p:nvSpPr>
            <p:spPr>
              <a:xfrm flipH="1" rot="10800000">
                <a:off x="85238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gd729d5760f_0_18"/>
              <p:cNvSpPr/>
              <p:nvPr/>
            </p:nvSpPr>
            <p:spPr>
              <a:xfrm>
                <a:off x="852387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gd729d5760f_0_18"/>
              <p:cNvSpPr/>
              <p:nvPr/>
            </p:nvSpPr>
            <p:spPr>
              <a:xfrm flipH="1" rot="10800000">
                <a:off x="852387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gd729d5760f_0_18"/>
              <p:cNvSpPr/>
              <p:nvPr/>
            </p:nvSpPr>
            <p:spPr>
              <a:xfrm flipH="1" rot="10800000">
                <a:off x="852387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gd729d5760f_0_18"/>
              <p:cNvSpPr/>
              <p:nvPr/>
            </p:nvSpPr>
            <p:spPr>
              <a:xfrm>
                <a:off x="852387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gd729d5760f_0_18"/>
              <p:cNvSpPr/>
              <p:nvPr/>
            </p:nvSpPr>
            <p:spPr>
              <a:xfrm flipH="1" rot="10800000">
                <a:off x="730617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gd729d5760f_0_18"/>
              <p:cNvSpPr/>
              <p:nvPr/>
            </p:nvSpPr>
            <p:spPr>
              <a:xfrm flipH="1" rot="10800000">
                <a:off x="852387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gd729d5760f_0_18"/>
              <p:cNvSpPr/>
              <p:nvPr/>
            </p:nvSpPr>
            <p:spPr>
              <a:xfrm>
                <a:off x="852387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gd729d5760f_0_18"/>
              <p:cNvSpPr/>
              <p:nvPr/>
            </p:nvSpPr>
            <p:spPr>
              <a:xfrm flipH="1" rot="10800000">
                <a:off x="73061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gd729d5760f_0_18"/>
              <p:cNvSpPr/>
              <p:nvPr/>
            </p:nvSpPr>
            <p:spPr>
              <a:xfrm flipH="1" rot="10800000">
                <a:off x="730617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gd729d5760f_0_18"/>
              <p:cNvSpPr/>
              <p:nvPr/>
            </p:nvSpPr>
            <p:spPr>
              <a:xfrm>
                <a:off x="730617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gd729d5760f_0_18"/>
              <p:cNvSpPr/>
              <p:nvPr/>
            </p:nvSpPr>
            <p:spPr>
              <a:xfrm flipH="1" rot="10800000">
                <a:off x="730617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gd729d5760f_0_18"/>
              <p:cNvSpPr/>
              <p:nvPr/>
            </p:nvSpPr>
            <p:spPr>
              <a:xfrm>
                <a:off x="730617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gd729d5760f_0_18"/>
              <p:cNvSpPr/>
              <p:nvPr/>
            </p:nvSpPr>
            <p:spPr>
              <a:xfrm flipH="1" rot="10800000">
                <a:off x="1095926" y="36519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gd729d5760f_0_18"/>
              <p:cNvSpPr/>
              <p:nvPr/>
            </p:nvSpPr>
            <p:spPr>
              <a:xfrm>
                <a:off x="109592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gd729d5760f_0_18"/>
              <p:cNvSpPr/>
              <p:nvPr/>
            </p:nvSpPr>
            <p:spPr>
              <a:xfrm flipH="1" rot="10800000">
                <a:off x="109592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gd729d5760f_0_18"/>
              <p:cNvSpPr/>
              <p:nvPr/>
            </p:nvSpPr>
            <p:spPr>
              <a:xfrm>
                <a:off x="109592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gd729d5760f_0_18"/>
              <p:cNvSpPr/>
              <p:nvPr/>
            </p:nvSpPr>
            <p:spPr>
              <a:xfrm flipH="1" rot="10800000">
                <a:off x="1095926" y="12181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gd729d5760f_0_18"/>
              <p:cNvSpPr/>
              <p:nvPr/>
            </p:nvSpPr>
            <p:spPr>
              <a:xfrm>
                <a:off x="1095926" y="24338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gd729d5760f_0_18"/>
              <p:cNvSpPr/>
              <p:nvPr/>
            </p:nvSpPr>
            <p:spPr>
              <a:xfrm flipH="1" rot="10800000">
                <a:off x="974156" y="85195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gd729d5760f_0_18"/>
              <p:cNvSpPr/>
              <p:nvPr/>
            </p:nvSpPr>
            <p:spPr>
              <a:xfrm>
                <a:off x="974156" y="97352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gd729d5760f_0_18"/>
              <p:cNvSpPr/>
              <p:nvPr/>
            </p:nvSpPr>
            <p:spPr>
              <a:xfrm flipH="1" rot="10800000">
                <a:off x="974156" y="1095338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gd729d5760f_0_18"/>
              <p:cNvSpPr/>
              <p:nvPr/>
            </p:nvSpPr>
            <p:spPr>
              <a:xfrm>
                <a:off x="1095926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gd729d5760f_0_18"/>
              <p:cNvSpPr/>
              <p:nvPr/>
            </p:nvSpPr>
            <p:spPr>
              <a:xfrm flipH="1" rot="10800000">
                <a:off x="97415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gd729d5760f_0_18"/>
              <p:cNvSpPr/>
              <p:nvPr/>
            </p:nvSpPr>
            <p:spPr>
              <a:xfrm>
                <a:off x="97415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gd729d5760f_0_18"/>
              <p:cNvSpPr/>
              <p:nvPr/>
            </p:nvSpPr>
            <p:spPr>
              <a:xfrm>
                <a:off x="97415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gd729d5760f_0_18"/>
              <p:cNvSpPr/>
              <p:nvPr/>
            </p:nvSpPr>
            <p:spPr>
              <a:xfrm>
                <a:off x="1339465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gd729d5760f_0_18"/>
              <p:cNvSpPr/>
              <p:nvPr/>
            </p:nvSpPr>
            <p:spPr>
              <a:xfrm>
                <a:off x="1339465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gd729d5760f_0_18"/>
              <p:cNvSpPr/>
              <p:nvPr/>
            </p:nvSpPr>
            <p:spPr>
              <a:xfrm>
                <a:off x="1217696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gd729d5760f_0_18"/>
              <p:cNvSpPr/>
              <p:nvPr/>
            </p:nvSpPr>
            <p:spPr>
              <a:xfrm>
                <a:off x="1339465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gd729d5760f_0_18"/>
              <p:cNvSpPr/>
              <p:nvPr/>
            </p:nvSpPr>
            <p:spPr>
              <a:xfrm>
                <a:off x="1339465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gd729d5760f_0_18"/>
              <p:cNvSpPr/>
              <p:nvPr/>
            </p:nvSpPr>
            <p:spPr>
              <a:xfrm>
                <a:off x="1339465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gd729d5760f_0_18"/>
              <p:cNvSpPr/>
              <p:nvPr/>
            </p:nvSpPr>
            <p:spPr>
              <a:xfrm>
                <a:off x="2191853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gd729d5760f_0_18"/>
              <p:cNvSpPr/>
              <p:nvPr/>
            </p:nvSpPr>
            <p:spPr>
              <a:xfrm>
                <a:off x="1826544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gd729d5760f_0_18"/>
              <p:cNvSpPr/>
              <p:nvPr/>
            </p:nvSpPr>
            <p:spPr>
              <a:xfrm>
                <a:off x="2070083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gd729d5760f_0_18"/>
              <p:cNvSpPr/>
              <p:nvPr/>
            </p:nvSpPr>
            <p:spPr>
              <a:xfrm>
                <a:off x="2070083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gd729d5760f_0_18"/>
              <p:cNvSpPr/>
              <p:nvPr/>
            </p:nvSpPr>
            <p:spPr>
              <a:xfrm>
                <a:off x="2313622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gd729d5760f_0_18"/>
              <p:cNvSpPr/>
              <p:nvPr/>
            </p:nvSpPr>
            <p:spPr>
              <a:xfrm>
                <a:off x="2313622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gd729d5760f_0_18"/>
              <p:cNvSpPr/>
              <p:nvPr/>
            </p:nvSpPr>
            <p:spPr>
              <a:xfrm>
                <a:off x="2191853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gd729d5760f_0_18"/>
              <p:cNvSpPr/>
              <p:nvPr/>
            </p:nvSpPr>
            <p:spPr>
              <a:xfrm>
                <a:off x="2313622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gd729d5760f_0_18"/>
              <p:cNvSpPr/>
              <p:nvPr/>
            </p:nvSpPr>
            <p:spPr>
              <a:xfrm>
                <a:off x="1948313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gd729d5760f_0_18"/>
              <p:cNvSpPr/>
              <p:nvPr/>
            </p:nvSpPr>
            <p:spPr>
              <a:xfrm>
                <a:off x="2313622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gd729d5760f_0_18"/>
              <p:cNvSpPr/>
              <p:nvPr/>
            </p:nvSpPr>
            <p:spPr>
              <a:xfrm>
                <a:off x="1826544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gd729d5760f_0_18"/>
              <p:cNvSpPr/>
              <p:nvPr/>
            </p:nvSpPr>
            <p:spPr>
              <a:xfrm>
                <a:off x="1948313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gd729d5760f_0_18"/>
              <p:cNvSpPr/>
              <p:nvPr/>
            </p:nvSpPr>
            <p:spPr>
              <a:xfrm>
                <a:off x="1826544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gd729d5760f_0_18"/>
              <p:cNvSpPr/>
              <p:nvPr/>
            </p:nvSpPr>
            <p:spPr>
              <a:xfrm>
                <a:off x="1826544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gd729d5760f_0_18"/>
              <p:cNvSpPr/>
              <p:nvPr/>
            </p:nvSpPr>
            <p:spPr>
              <a:xfrm>
                <a:off x="2191853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gd729d5760f_0_18"/>
              <p:cNvSpPr/>
              <p:nvPr/>
            </p:nvSpPr>
            <p:spPr>
              <a:xfrm>
                <a:off x="2191853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gd729d5760f_0_18"/>
              <p:cNvSpPr/>
              <p:nvPr/>
            </p:nvSpPr>
            <p:spPr>
              <a:xfrm>
                <a:off x="2070083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gd729d5760f_0_18"/>
              <p:cNvSpPr/>
              <p:nvPr/>
            </p:nvSpPr>
            <p:spPr>
              <a:xfrm>
                <a:off x="2070083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gd729d5760f_0_18"/>
              <p:cNvSpPr/>
              <p:nvPr/>
            </p:nvSpPr>
            <p:spPr>
              <a:xfrm>
                <a:off x="2070083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gd729d5760f_0_18"/>
              <p:cNvSpPr/>
              <p:nvPr/>
            </p:nvSpPr>
            <p:spPr>
              <a:xfrm>
                <a:off x="2070083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gd729d5760f_0_18"/>
              <p:cNvSpPr/>
              <p:nvPr/>
            </p:nvSpPr>
            <p:spPr>
              <a:xfrm>
                <a:off x="2313622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gd729d5760f_0_18"/>
              <p:cNvSpPr/>
              <p:nvPr/>
            </p:nvSpPr>
            <p:spPr>
              <a:xfrm>
                <a:off x="2313622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gd729d5760f_0_18"/>
              <p:cNvSpPr/>
              <p:nvPr/>
            </p:nvSpPr>
            <p:spPr>
              <a:xfrm>
                <a:off x="1826544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d729d5760f_0_18"/>
              <p:cNvSpPr/>
              <p:nvPr/>
            </p:nvSpPr>
            <p:spPr>
              <a:xfrm>
                <a:off x="1826544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d729d5760f_0_18"/>
              <p:cNvSpPr/>
              <p:nvPr/>
            </p:nvSpPr>
            <p:spPr>
              <a:xfrm>
                <a:off x="1826544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d729d5760f_0_18"/>
              <p:cNvSpPr/>
              <p:nvPr/>
            </p:nvSpPr>
            <p:spPr>
              <a:xfrm>
                <a:off x="1826544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d729d5760f_0_18"/>
              <p:cNvSpPr/>
              <p:nvPr/>
            </p:nvSpPr>
            <p:spPr>
              <a:xfrm>
                <a:off x="1826544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d729d5760f_0_18"/>
              <p:cNvSpPr/>
              <p:nvPr/>
            </p:nvSpPr>
            <p:spPr>
              <a:xfrm>
                <a:off x="1948313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d729d5760f_0_18"/>
              <p:cNvSpPr/>
              <p:nvPr/>
            </p:nvSpPr>
            <p:spPr>
              <a:xfrm>
                <a:off x="1948313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d729d5760f_0_18"/>
              <p:cNvSpPr/>
              <p:nvPr/>
            </p:nvSpPr>
            <p:spPr>
              <a:xfrm>
                <a:off x="2191853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d729d5760f_0_18"/>
              <p:cNvSpPr/>
              <p:nvPr/>
            </p:nvSpPr>
            <p:spPr>
              <a:xfrm>
                <a:off x="2191853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d729d5760f_0_18"/>
              <p:cNvSpPr/>
              <p:nvPr/>
            </p:nvSpPr>
            <p:spPr>
              <a:xfrm>
                <a:off x="2191853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d729d5760f_0_18"/>
              <p:cNvSpPr/>
              <p:nvPr/>
            </p:nvSpPr>
            <p:spPr>
              <a:xfrm>
                <a:off x="2191853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d729d5760f_0_18"/>
              <p:cNvSpPr/>
              <p:nvPr/>
            </p:nvSpPr>
            <p:spPr>
              <a:xfrm>
                <a:off x="1948313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d729d5760f_0_18"/>
              <p:cNvSpPr/>
              <p:nvPr/>
            </p:nvSpPr>
            <p:spPr>
              <a:xfrm>
                <a:off x="2191853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gd729d5760f_0_18"/>
              <p:cNvSpPr/>
              <p:nvPr/>
            </p:nvSpPr>
            <p:spPr>
              <a:xfrm>
                <a:off x="2191853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gd729d5760f_0_18"/>
              <p:cNvSpPr/>
              <p:nvPr/>
            </p:nvSpPr>
            <p:spPr>
              <a:xfrm>
                <a:off x="2070083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gd729d5760f_0_18"/>
              <p:cNvSpPr/>
              <p:nvPr/>
            </p:nvSpPr>
            <p:spPr>
              <a:xfrm>
                <a:off x="2070083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gd729d5760f_0_18"/>
              <p:cNvSpPr/>
              <p:nvPr/>
            </p:nvSpPr>
            <p:spPr>
              <a:xfrm>
                <a:off x="2070083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d729d5760f_0_18"/>
              <p:cNvSpPr/>
              <p:nvPr/>
            </p:nvSpPr>
            <p:spPr>
              <a:xfrm>
                <a:off x="2070083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d729d5760f_0_18"/>
              <p:cNvSpPr/>
              <p:nvPr/>
            </p:nvSpPr>
            <p:spPr>
              <a:xfrm>
                <a:off x="1826544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d729d5760f_0_18"/>
              <p:cNvSpPr/>
              <p:nvPr/>
            </p:nvSpPr>
            <p:spPr>
              <a:xfrm flipH="1" rot="10800000">
                <a:off x="1948313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d729d5760f_0_18"/>
              <p:cNvSpPr/>
              <p:nvPr/>
            </p:nvSpPr>
            <p:spPr>
              <a:xfrm flipH="1" rot="10800000">
                <a:off x="1948313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d729d5760f_0_18"/>
              <p:cNvSpPr/>
              <p:nvPr/>
            </p:nvSpPr>
            <p:spPr>
              <a:xfrm>
                <a:off x="1948313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d729d5760f_0_18"/>
              <p:cNvSpPr/>
              <p:nvPr/>
            </p:nvSpPr>
            <p:spPr>
              <a:xfrm>
                <a:off x="1948313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gd729d5760f_0_18"/>
              <p:cNvSpPr/>
              <p:nvPr/>
            </p:nvSpPr>
            <p:spPr>
              <a:xfrm>
                <a:off x="2313622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gd729d5760f_0_18"/>
              <p:cNvSpPr/>
              <p:nvPr/>
            </p:nvSpPr>
            <p:spPr>
              <a:xfrm>
                <a:off x="2313622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gd729d5760f_0_18"/>
              <p:cNvSpPr/>
              <p:nvPr/>
            </p:nvSpPr>
            <p:spPr>
              <a:xfrm flipH="1" rot="10800000">
                <a:off x="1948313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gd729d5760f_0_18"/>
              <p:cNvSpPr/>
              <p:nvPr/>
            </p:nvSpPr>
            <p:spPr>
              <a:xfrm>
                <a:off x="2313622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gd729d5760f_0_18"/>
              <p:cNvSpPr/>
              <p:nvPr/>
            </p:nvSpPr>
            <p:spPr>
              <a:xfrm>
                <a:off x="2313622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gd729d5760f_0_18"/>
              <p:cNvSpPr/>
              <p:nvPr/>
            </p:nvSpPr>
            <p:spPr>
              <a:xfrm>
                <a:off x="2435392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gd729d5760f_0_18"/>
              <p:cNvSpPr/>
              <p:nvPr/>
            </p:nvSpPr>
            <p:spPr>
              <a:xfrm>
                <a:off x="2435392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gd729d5760f_0_18"/>
              <p:cNvSpPr/>
              <p:nvPr/>
            </p:nvSpPr>
            <p:spPr>
              <a:xfrm>
                <a:off x="2435392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gd729d5760f_0_18"/>
              <p:cNvSpPr/>
              <p:nvPr/>
            </p:nvSpPr>
            <p:spPr>
              <a:xfrm>
                <a:off x="2435392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d729d5760f_0_18"/>
              <p:cNvSpPr/>
              <p:nvPr/>
            </p:nvSpPr>
            <p:spPr>
              <a:xfrm>
                <a:off x="2435392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gd729d5760f_0_18"/>
              <p:cNvSpPr/>
              <p:nvPr/>
            </p:nvSpPr>
            <p:spPr>
              <a:xfrm>
                <a:off x="2435392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gd729d5760f_0_18"/>
              <p:cNvSpPr/>
              <p:nvPr/>
            </p:nvSpPr>
            <p:spPr>
              <a:xfrm>
                <a:off x="2435392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gd729d5760f_0_18"/>
              <p:cNvSpPr/>
              <p:nvPr/>
            </p:nvSpPr>
            <p:spPr>
              <a:xfrm>
                <a:off x="2435392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gd729d5760f_0_18"/>
              <p:cNvSpPr/>
              <p:nvPr/>
            </p:nvSpPr>
            <p:spPr>
              <a:xfrm>
                <a:off x="2557161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gd729d5760f_0_18"/>
              <p:cNvSpPr/>
              <p:nvPr/>
            </p:nvSpPr>
            <p:spPr>
              <a:xfrm>
                <a:off x="2557161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gd729d5760f_0_18"/>
              <p:cNvSpPr/>
              <p:nvPr/>
            </p:nvSpPr>
            <p:spPr>
              <a:xfrm>
                <a:off x="2557161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gd729d5760f_0_18"/>
              <p:cNvSpPr/>
              <p:nvPr/>
            </p:nvSpPr>
            <p:spPr>
              <a:xfrm>
                <a:off x="2557161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gd729d5760f_0_18"/>
              <p:cNvSpPr/>
              <p:nvPr/>
            </p:nvSpPr>
            <p:spPr>
              <a:xfrm>
                <a:off x="2435392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gd729d5760f_0_18"/>
              <p:cNvSpPr/>
              <p:nvPr/>
            </p:nvSpPr>
            <p:spPr>
              <a:xfrm>
                <a:off x="2435392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gd729d5760f_0_18"/>
              <p:cNvSpPr/>
              <p:nvPr/>
            </p:nvSpPr>
            <p:spPr>
              <a:xfrm>
                <a:off x="2678931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gd729d5760f_0_18"/>
              <p:cNvSpPr/>
              <p:nvPr/>
            </p:nvSpPr>
            <p:spPr>
              <a:xfrm>
                <a:off x="2678931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gd729d5760f_0_18"/>
              <p:cNvSpPr/>
              <p:nvPr/>
            </p:nvSpPr>
            <p:spPr>
              <a:xfrm flipH="1" rot="10800000">
                <a:off x="2678931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d729d5760f_0_18"/>
              <p:cNvSpPr/>
              <p:nvPr/>
            </p:nvSpPr>
            <p:spPr>
              <a:xfrm flipH="1" rot="10800000">
                <a:off x="267893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d729d5760f_0_18"/>
              <p:cNvSpPr/>
              <p:nvPr/>
            </p:nvSpPr>
            <p:spPr>
              <a:xfrm>
                <a:off x="2678931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d729d5760f_0_18"/>
              <p:cNvSpPr/>
              <p:nvPr/>
            </p:nvSpPr>
            <p:spPr>
              <a:xfrm flipH="1" rot="10800000">
                <a:off x="2678931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d729d5760f_0_18"/>
              <p:cNvSpPr/>
              <p:nvPr/>
            </p:nvSpPr>
            <p:spPr>
              <a:xfrm flipH="1" rot="10800000">
                <a:off x="2678931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d729d5760f_0_18"/>
              <p:cNvSpPr/>
              <p:nvPr/>
            </p:nvSpPr>
            <p:spPr>
              <a:xfrm>
                <a:off x="2678931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d729d5760f_0_18"/>
              <p:cNvSpPr/>
              <p:nvPr/>
            </p:nvSpPr>
            <p:spPr>
              <a:xfrm flipH="1" rot="10800000">
                <a:off x="2557161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d729d5760f_0_18"/>
              <p:cNvSpPr/>
              <p:nvPr/>
            </p:nvSpPr>
            <p:spPr>
              <a:xfrm flipH="1" rot="10800000">
                <a:off x="2678931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d729d5760f_0_18"/>
              <p:cNvSpPr/>
              <p:nvPr/>
            </p:nvSpPr>
            <p:spPr>
              <a:xfrm>
                <a:off x="2678931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d729d5760f_0_18"/>
              <p:cNvSpPr/>
              <p:nvPr/>
            </p:nvSpPr>
            <p:spPr>
              <a:xfrm flipH="1" rot="10800000">
                <a:off x="255716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d729d5760f_0_18"/>
              <p:cNvSpPr/>
              <p:nvPr/>
            </p:nvSpPr>
            <p:spPr>
              <a:xfrm flipH="1" rot="10800000">
                <a:off x="2557161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d729d5760f_0_18"/>
              <p:cNvSpPr/>
              <p:nvPr/>
            </p:nvSpPr>
            <p:spPr>
              <a:xfrm>
                <a:off x="2557161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d729d5760f_0_18"/>
              <p:cNvSpPr/>
              <p:nvPr/>
            </p:nvSpPr>
            <p:spPr>
              <a:xfrm flipH="1" rot="10800000">
                <a:off x="2557161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d729d5760f_0_18"/>
              <p:cNvSpPr/>
              <p:nvPr/>
            </p:nvSpPr>
            <p:spPr>
              <a:xfrm>
                <a:off x="2557161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d729d5760f_0_18"/>
              <p:cNvSpPr/>
              <p:nvPr/>
            </p:nvSpPr>
            <p:spPr>
              <a:xfrm flipH="1" rot="10800000">
                <a:off x="2800701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gd729d5760f_0_18"/>
              <p:cNvSpPr/>
              <p:nvPr/>
            </p:nvSpPr>
            <p:spPr>
              <a:xfrm>
                <a:off x="2800701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gd729d5760f_0_18"/>
              <p:cNvSpPr/>
              <p:nvPr/>
            </p:nvSpPr>
            <p:spPr>
              <a:xfrm flipH="1" rot="10800000">
                <a:off x="2922470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d729d5760f_0_18"/>
              <p:cNvSpPr/>
              <p:nvPr/>
            </p:nvSpPr>
            <p:spPr>
              <a:xfrm>
                <a:off x="2922470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d729d5760f_0_18"/>
              <p:cNvSpPr/>
              <p:nvPr/>
            </p:nvSpPr>
            <p:spPr>
              <a:xfrm flipH="1" rot="10800000">
                <a:off x="2800701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d729d5760f_0_18"/>
              <p:cNvSpPr/>
              <p:nvPr/>
            </p:nvSpPr>
            <p:spPr>
              <a:xfrm>
                <a:off x="2800701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d729d5760f_0_18"/>
              <p:cNvSpPr/>
              <p:nvPr/>
            </p:nvSpPr>
            <p:spPr>
              <a:xfrm flipH="1" rot="10800000">
                <a:off x="2922470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d729d5760f_0_18"/>
              <p:cNvSpPr/>
              <p:nvPr/>
            </p:nvSpPr>
            <p:spPr>
              <a:xfrm>
                <a:off x="2922470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d729d5760f_0_18"/>
              <p:cNvSpPr/>
              <p:nvPr/>
            </p:nvSpPr>
            <p:spPr>
              <a:xfrm flipH="1" rot="10800000">
                <a:off x="2800701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d729d5760f_0_18"/>
              <p:cNvSpPr/>
              <p:nvPr/>
            </p:nvSpPr>
            <p:spPr>
              <a:xfrm>
                <a:off x="2922470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gd729d5760f_0_18"/>
              <p:cNvSpPr/>
              <p:nvPr/>
            </p:nvSpPr>
            <p:spPr>
              <a:xfrm flipH="1" rot="10800000">
                <a:off x="2922470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gd729d5760f_0_18"/>
              <p:cNvSpPr/>
              <p:nvPr/>
            </p:nvSpPr>
            <p:spPr>
              <a:xfrm flipH="1" rot="10800000">
                <a:off x="2922470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gd729d5760f_0_18"/>
              <p:cNvSpPr/>
              <p:nvPr/>
            </p:nvSpPr>
            <p:spPr>
              <a:xfrm>
                <a:off x="2922470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gd729d5760f_0_18"/>
              <p:cNvSpPr/>
              <p:nvPr/>
            </p:nvSpPr>
            <p:spPr>
              <a:xfrm flipH="1" rot="10800000">
                <a:off x="2922470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gd729d5760f_0_18"/>
              <p:cNvSpPr/>
              <p:nvPr/>
            </p:nvSpPr>
            <p:spPr>
              <a:xfrm>
                <a:off x="2922470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gd729d5760f_0_18"/>
              <p:cNvSpPr/>
              <p:nvPr/>
            </p:nvSpPr>
            <p:spPr>
              <a:xfrm>
                <a:off x="2800701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gd729d5760f_0_18"/>
              <p:cNvSpPr/>
              <p:nvPr/>
            </p:nvSpPr>
            <p:spPr>
              <a:xfrm>
                <a:off x="2800701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gd729d5760f_0_18"/>
              <p:cNvSpPr/>
              <p:nvPr/>
            </p:nvSpPr>
            <p:spPr>
              <a:xfrm>
                <a:off x="2800701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gd729d5760f_0_18"/>
              <p:cNvSpPr/>
              <p:nvPr/>
            </p:nvSpPr>
            <p:spPr>
              <a:xfrm>
                <a:off x="2800701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gd729d5760f_0_18"/>
              <p:cNvSpPr/>
              <p:nvPr/>
            </p:nvSpPr>
            <p:spPr>
              <a:xfrm>
                <a:off x="2800701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gd729d5760f_0_18"/>
              <p:cNvSpPr/>
              <p:nvPr/>
            </p:nvSpPr>
            <p:spPr>
              <a:xfrm>
                <a:off x="304424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gd729d5760f_0_18"/>
              <p:cNvSpPr/>
              <p:nvPr/>
            </p:nvSpPr>
            <p:spPr>
              <a:xfrm>
                <a:off x="304424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gd729d5760f_0_18"/>
              <p:cNvSpPr/>
              <p:nvPr/>
            </p:nvSpPr>
            <p:spPr>
              <a:xfrm>
                <a:off x="304424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gd729d5760f_0_18"/>
              <p:cNvSpPr/>
              <p:nvPr/>
            </p:nvSpPr>
            <p:spPr>
              <a:xfrm>
                <a:off x="304424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d729d5760f_0_18"/>
              <p:cNvSpPr/>
              <p:nvPr/>
            </p:nvSpPr>
            <p:spPr>
              <a:xfrm>
                <a:off x="304424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d729d5760f_0_18"/>
              <p:cNvSpPr/>
              <p:nvPr/>
            </p:nvSpPr>
            <p:spPr>
              <a:xfrm>
                <a:off x="304424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d729d5760f_0_18"/>
              <p:cNvSpPr/>
              <p:nvPr/>
            </p:nvSpPr>
            <p:spPr>
              <a:xfrm>
                <a:off x="304424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gd729d5760f_0_18"/>
              <p:cNvSpPr/>
              <p:nvPr/>
            </p:nvSpPr>
            <p:spPr>
              <a:xfrm>
                <a:off x="304424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gd729d5760f_0_18"/>
              <p:cNvSpPr/>
              <p:nvPr/>
            </p:nvSpPr>
            <p:spPr>
              <a:xfrm>
                <a:off x="304424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gd729d5760f_0_18"/>
              <p:cNvSpPr/>
              <p:nvPr/>
            </p:nvSpPr>
            <p:spPr>
              <a:xfrm>
                <a:off x="304424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gd729d5760f_0_18"/>
              <p:cNvSpPr/>
              <p:nvPr/>
            </p:nvSpPr>
            <p:spPr>
              <a:xfrm>
                <a:off x="316601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gd729d5760f_0_18"/>
              <p:cNvSpPr/>
              <p:nvPr/>
            </p:nvSpPr>
            <p:spPr>
              <a:xfrm>
                <a:off x="316601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gd729d5760f_0_18"/>
              <p:cNvSpPr/>
              <p:nvPr/>
            </p:nvSpPr>
            <p:spPr>
              <a:xfrm>
                <a:off x="316601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gd729d5760f_0_18"/>
              <p:cNvSpPr/>
              <p:nvPr/>
            </p:nvSpPr>
            <p:spPr>
              <a:xfrm>
                <a:off x="316601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gd729d5760f_0_18"/>
              <p:cNvSpPr/>
              <p:nvPr/>
            </p:nvSpPr>
            <p:spPr>
              <a:xfrm>
                <a:off x="316601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gd729d5760f_0_18"/>
              <p:cNvSpPr/>
              <p:nvPr/>
            </p:nvSpPr>
            <p:spPr>
              <a:xfrm>
                <a:off x="316601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d729d5760f_0_18"/>
              <p:cNvSpPr/>
              <p:nvPr/>
            </p:nvSpPr>
            <p:spPr>
              <a:xfrm>
                <a:off x="316601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gd729d5760f_0_18"/>
              <p:cNvSpPr/>
              <p:nvPr/>
            </p:nvSpPr>
            <p:spPr>
              <a:xfrm>
                <a:off x="316601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gd729d5760f_0_18"/>
              <p:cNvSpPr/>
              <p:nvPr/>
            </p:nvSpPr>
            <p:spPr>
              <a:xfrm>
                <a:off x="316601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gd729d5760f_0_18"/>
              <p:cNvSpPr/>
              <p:nvPr/>
            </p:nvSpPr>
            <p:spPr>
              <a:xfrm>
                <a:off x="316601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3" name="Google Shape;1483;gd729d5760f_0_18"/>
          <p:cNvSpPr/>
          <p:nvPr/>
        </p:nvSpPr>
        <p:spPr>
          <a:xfrm>
            <a:off x="4010690" y="1310129"/>
            <a:ext cx="989100" cy="1350900"/>
          </a:xfrm>
          <a:prstGeom prst="rect">
            <a:avLst/>
          </a:prstGeom>
          <a:noFill/>
          <a:ln cap="flat" cmpd="sng" w="57150">
            <a:solidFill>
              <a:srgbClr val="8050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gd729d5760f_0_18"/>
          <p:cNvSpPr txBox="1"/>
          <p:nvPr/>
        </p:nvSpPr>
        <p:spPr>
          <a:xfrm>
            <a:off x="1256059" y="3180210"/>
            <a:ext cx="16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d729d5760f_0_18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7" name="Google Shape;1487;gd729d5760f_0_18"/>
          <p:cNvGrpSpPr/>
          <p:nvPr/>
        </p:nvGrpSpPr>
        <p:grpSpPr>
          <a:xfrm>
            <a:off x="598413" y="1140776"/>
            <a:ext cx="2746841" cy="1625504"/>
            <a:chOff x="-1" y="0"/>
            <a:chExt cx="2746841" cy="1625504"/>
          </a:xfrm>
        </p:grpSpPr>
        <p:grpSp>
          <p:nvGrpSpPr>
            <p:cNvPr id="1488" name="Google Shape;1488;gd729d5760f_0_18"/>
            <p:cNvGrpSpPr/>
            <p:nvPr/>
          </p:nvGrpSpPr>
          <p:grpSpPr>
            <a:xfrm>
              <a:off x="-1" y="0"/>
              <a:ext cx="2746841" cy="1625504"/>
              <a:chOff x="0" y="0"/>
              <a:chExt cx="2746841" cy="1625504"/>
            </a:xfrm>
          </p:grpSpPr>
          <p:sp>
            <p:nvSpPr>
              <p:cNvPr id="1489" name="Google Shape;1489;gd729d5760f_0_18"/>
              <p:cNvSpPr/>
              <p:nvPr/>
            </p:nvSpPr>
            <p:spPr>
              <a:xfrm>
                <a:off x="0" y="0"/>
                <a:ext cx="2746841" cy="1625504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gd729d5760f_0_18"/>
              <p:cNvSpPr/>
              <p:nvPr/>
            </p:nvSpPr>
            <p:spPr>
              <a:xfrm>
                <a:off x="120347" y="914494"/>
                <a:ext cx="270300" cy="27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gd729d5760f_0_18"/>
              <p:cNvSpPr/>
              <p:nvPr/>
            </p:nvSpPr>
            <p:spPr>
              <a:xfrm>
                <a:off x="422088" y="903619"/>
                <a:ext cx="180300" cy="18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gd729d5760f_0_18"/>
              <p:cNvSpPr/>
              <p:nvPr/>
            </p:nvSpPr>
            <p:spPr>
              <a:xfrm>
                <a:off x="635762" y="911936"/>
                <a:ext cx="90000" cy="900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3" name="Google Shape;1493;gd729d5760f_0_18"/>
            <p:cNvSpPr txBox="1"/>
            <p:nvPr/>
          </p:nvSpPr>
          <p:spPr>
            <a:xfrm>
              <a:off x="426124" y="538481"/>
              <a:ext cx="1700400" cy="461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save it as a task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9" name="Google Shape;1499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1500" name="Google Shape;1500;p25"/>
          <p:cNvPicPr preferRelativeResize="0"/>
          <p:nvPr/>
        </p:nvPicPr>
        <p:blipFill rotWithShape="1">
          <a:blip r:embed="rId3">
            <a:alphaModFix/>
          </a:blip>
          <a:srcRect b="11753" l="0" r="0" t="0"/>
          <a:stretch/>
        </p:blipFill>
        <p:spPr>
          <a:xfrm>
            <a:off x="884888" y="948449"/>
            <a:ext cx="7374227" cy="37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it is in the Task pane …  let’s run it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6" name="Google Shape;1506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07" name="Google Shape;1507;p26"/>
          <p:cNvPicPr preferRelativeResize="0"/>
          <p:nvPr/>
        </p:nvPicPr>
        <p:blipFill rotWithShape="1">
          <a:blip r:embed="rId3">
            <a:alphaModFix/>
          </a:blip>
          <a:srcRect b="28358" l="0" r="0" t="0"/>
          <a:stretch/>
        </p:blipFill>
        <p:spPr>
          <a:xfrm>
            <a:off x="393466" y="1194848"/>
            <a:ext cx="8286994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gives an error, why?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3" name="Google Shape;1513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7"/>
          <p:cNvSpPr txBox="1"/>
          <p:nvPr/>
        </p:nvSpPr>
        <p:spPr>
          <a:xfrm>
            <a:off x="2763376" y="449125"/>
            <a:ext cx="3806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b="0" i="0" lang="en-US" sz="28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not the missing </a:t>
            </a:r>
            <a:r>
              <a:rPr b="1" lang="en-US" sz="2100">
                <a:solidFill>
                  <a:srgbClr val="511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to()</a:t>
            </a: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 the UI added it for us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0" name="Google Shape;1520;p2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Syntax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b="1" lang="en-US">
                <a:solidFill>
                  <a:srgbClr val="5119D2"/>
                </a:solidFill>
                <a:latin typeface="Calibri"/>
                <a:ea typeface="Calibri"/>
                <a:cs typeface="Calibri"/>
                <a:sym typeface="Calibri"/>
              </a:rPr>
              <a:t>to(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&lt;&lt;name&gt;&gt;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org:&lt;&lt;organization&gt;&gt;</a:t>
            </a:r>
            <a:r>
              <a:rPr b="1" lang="en-US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from(bucket:"foo")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...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b="1" lang="en-US">
                <a:solidFill>
                  <a:srgbClr val="5119D2"/>
                </a:solidFill>
              </a:rPr>
              <a:t>to(</a:t>
            </a: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”bar", org:”some@quantiaconsulting.com"</a:t>
            </a:r>
            <a:r>
              <a:rPr b="1" lang="en-US">
                <a:solidFill>
                  <a:srgbClr val="5119D2"/>
                </a:solidFill>
              </a:rPr>
              <a:t>)</a:t>
            </a:r>
            <a:endParaRPr>
              <a:solidFill>
                <a:srgbClr val="5119D2"/>
              </a:solidFill>
            </a:endParaRPr>
          </a:p>
        </p:txBody>
      </p:sp>
      <p:sp>
        <p:nvSpPr>
          <p:cNvPr id="1521" name="Google Shape;1521;p2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we missing?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7" name="Google Shape;1527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 output data format does not comply with InfluxDB data model: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- _time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missing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Moreover, semantically, the name of the field is still the one of the original observation: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800">
                <a:solidFill>
                  <a:schemeClr val="lt1"/>
                </a:solidFill>
              </a:rPr>
              <a:t>- We may want to rename it in </a:t>
            </a:r>
            <a:r>
              <a:rPr lang="en-US" sz="1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AvgTemperatureEvery30s</a:t>
            </a:r>
            <a:endParaRPr/>
          </a:p>
        </p:txBody>
      </p:sp>
      <p:sp>
        <p:nvSpPr>
          <p:cNvPr id="1528" name="Google Shape;1528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 :-)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4" name="Google Shape;1534;p3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571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range(start: -30s)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_time: r._stop}))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_field: "AvgTemperatureEvery30s"}))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to(bucket: "training", org: "…@quantiaconsulting.com")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5" name="Google Shape;1535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visualize the results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1" name="Google Shape;1541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42" name="Google Shape;1542;p31"/>
          <p:cNvPicPr preferRelativeResize="0"/>
          <p:nvPr/>
        </p:nvPicPr>
        <p:blipFill rotWithShape="1">
          <a:blip r:embed="rId3">
            <a:alphaModFix/>
          </a:blip>
          <a:srcRect b="13216" l="0" r="0" t="0"/>
          <a:stretch/>
        </p:blipFill>
        <p:spPr>
          <a:xfrm>
            <a:off x="875988" y="995450"/>
            <a:ext cx="7392024" cy="36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vs. Autonomous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69" y="1009047"/>
            <a:ext cx="6872925" cy="229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88788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526673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7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265" y="3557082"/>
            <a:ext cx="2577372" cy="1127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123" name="Google Shape;12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8076" y="3557082"/>
            <a:ext cx="2577373" cy="11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1484265" y="3546449"/>
            <a:ext cx="2577372" cy="717207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5078076" y="4263654"/>
            <a:ext cx="2577372" cy="415560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14423a9ed_0_0"/>
          <p:cNvSpPr txBox="1"/>
          <p:nvPr>
            <p:ph idx="4294967295" type="title"/>
          </p:nvPr>
        </p:nvSpPr>
        <p:spPr>
          <a:xfrm>
            <a:off x="711705" y="2196307"/>
            <a:ext cx="3972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48" name="Google Shape;1548;gd14423a9ed_0_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9" name="Google Shape;1549;gd14423a9ed_0_0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4317077" y="4332288"/>
            <a:ext cx="3856038" cy="203202"/>
            <a:chOff x="0" y="-1"/>
            <a:chExt cx="3856038" cy="203202"/>
          </a:xfrm>
        </p:grpSpPr>
        <p:sp>
          <p:nvSpPr>
            <p:cNvPr id="133" name="Google Shape;133;p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1591339" y="38100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5"/>
          <p:cNvGrpSpPr/>
          <p:nvPr/>
        </p:nvGrpSpPr>
        <p:grpSpPr>
          <a:xfrm>
            <a:off x="1438939" y="1397414"/>
            <a:ext cx="3856040" cy="1176341"/>
            <a:chOff x="-1" y="-1"/>
            <a:chExt cx="3856040" cy="1176341"/>
          </a:xfrm>
        </p:grpSpPr>
        <p:grpSp>
          <p:nvGrpSpPr>
            <p:cNvPr id="199" name="Google Shape;199;p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255" name="Google Shape;255;p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5" name="Google Shape;525;p5"/>
          <p:cNvSpPr/>
          <p:nvPr/>
        </p:nvSpPr>
        <p:spPr>
          <a:xfrm>
            <a:off x="4010690" y="1321215"/>
            <a:ext cx="989100" cy="1350900"/>
          </a:xfrm>
          <a:prstGeom prst="rect">
            <a:avLst/>
          </a:prstGeom>
          <a:noFill/>
          <a:ln cap="flat" cmpd="sng" w="57150">
            <a:solidFill>
              <a:srgbClr val="E0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"/>
          <p:cNvSpPr txBox="1"/>
          <p:nvPr/>
        </p:nvSpPr>
        <p:spPr>
          <a:xfrm>
            <a:off x="5943947" y="629097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window</a:t>
            </a:r>
            <a:endParaRPr b="0" i="0" sz="14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5050502" y="1082619"/>
            <a:ext cx="1520802" cy="276692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"/>
          <p:cNvSpPr txBox="1"/>
          <p:nvPr/>
        </p:nvSpPr>
        <p:spPr>
          <a:xfrm>
            <a:off x="1256059" y="3180210"/>
            <a:ext cx="1628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"/>
          <p:cNvSpPr txBox="1"/>
          <p:nvPr/>
        </p:nvSpPr>
        <p:spPr>
          <a:xfrm>
            <a:off x="6720235" y="3048000"/>
            <a:ext cx="2179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"/>
          <p:cNvSpPr/>
          <p:nvPr/>
        </p:nvSpPr>
        <p:spPr>
          <a:xfrm>
            <a:off x="6603078" y="3432176"/>
            <a:ext cx="1382724" cy="8508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5"/>
          <p:cNvGrpSpPr/>
          <p:nvPr/>
        </p:nvGrpSpPr>
        <p:grpSpPr>
          <a:xfrm>
            <a:off x="3310602" y="2795527"/>
            <a:ext cx="2389188" cy="1795524"/>
            <a:chOff x="0" y="-1"/>
            <a:chExt cx="2389188" cy="1795524"/>
          </a:xfrm>
        </p:grpSpPr>
        <p:sp>
          <p:nvSpPr>
            <p:cNvPr id="533" name="Google Shape;533;p5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7B7B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5"/>
          <p:cNvGrpSpPr/>
          <p:nvPr/>
        </p:nvGrpSpPr>
        <p:grpSpPr>
          <a:xfrm>
            <a:off x="598413" y="1140776"/>
            <a:ext cx="2746840" cy="1625519"/>
            <a:chOff x="-1" y="0"/>
            <a:chExt cx="2746840" cy="1625519"/>
          </a:xfrm>
        </p:grpSpPr>
        <p:grpSp>
          <p:nvGrpSpPr>
            <p:cNvPr id="536" name="Google Shape;536;p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537" name="Google Shape;537;p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1" name="Google Shape;541;p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5"/>
          <p:cNvGrpSpPr/>
          <p:nvPr/>
        </p:nvGrpSpPr>
        <p:grpSpPr>
          <a:xfrm>
            <a:off x="533731" y="4283076"/>
            <a:ext cx="1219624" cy="202417"/>
            <a:chOff x="0" y="0"/>
            <a:chExt cx="1219624" cy="202417"/>
          </a:xfrm>
        </p:grpSpPr>
        <p:sp>
          <p:nvSpPr>
            <p:cNvPr id="543" name="Google Shape;543;p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544" name="Google Shape;54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"/>
          <p:cNvSpPr txBox="1"/>
          <p:nvPr>
            <p:ph type="title"/>
          </p:nvPr>
        </p:nvSpPr>
        <p:spPr>
          <a:xfrm>
            <a:off x="504475" y="1189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2" name="Google Shape;5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790" y="1165163"/>
            <a:ext cx="3734464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1f4d4bc8e_0_3"/>
          <p:cNvSpPr txBox="1"/>
          <p:nvPr>
            <p:ph type="title"/>
          </p:nvPr>
        </p:nvSpPr>
        <p:spPr>
          <a:xfrm>
            <a:off x="504475" y="1189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 </a:t>
            </a: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vs. Continuous autonomous monitoring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gf1f4d4bc8e_0_3"/>
          <p:cNvSpPr txBox="1"/>
          <p:nvPr>
            <p:ph idx="12" type="sldNum"/>
          </p:nvPr>
        </p:nvSpPr>
        <p:spPr>
          <a:xfrm>
            <a:off x="8955088" y="4772025"/>
            <a:ext cx="189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9" name="Google Shape;559;gf1f4d4bc8e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790" y="1165163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60" name="Google Shape;560;gf1f4d4bc8e_0_3"/>
          <p:cNvPicPr preferRelativeResize="0"/>
          <p:nvPr/>
        </p:nvPicPr>
        <p:blipFill rotWithShape="1">
          <a:blip r:embed="rId4">
            <a:alphaModFix/>
          </a:blip>
          <a:srcRect b="0" l="24965" r="6220" t="0"/>
          <a:stretch/>
        </p:blipFill>
        <p:spPr>
          <a:xfrm>
            <a:off x="4785755" y="1168138"/>
            <a:ext cx="3886135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Alerts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729d5760f_0_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Anomalous Mozzarella Melting Temperature</a:t>
            </a:r>
            <a:endParaRPr/>
          </a:p>
        </p:txBody>
      </p:sp>
      <p:pic>
        <p:nvPicPr>
          <p:cNvPr id="571" name="Google Shape;571;gd729d5760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201" y="842850"/>
            <a:ext cx="6557250" cy="38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